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675" r:id="rId5"/>
  </p:sldMasterIdLst>
  <p:notesMasterIdLst>
    <p:notesMasterId r:id="rId53"/>
  </p:notesMasterIdLst>
  <p:sldIdLst>
    <p:sldId id="259" r:id="rId6"/>
    <p:sldId id="314" r:id="rId7"/>
    <p:sldId id="364" r:id="rId8"/>
    <p:sldId id="2547" r:id="rId9"/>
    <p:sldId id="2512" r:id="rId10"/>
    <p:sldId id="381" r:id="rId11"/>
    <p:sldId id="1179" r:id="rId12"/>
    <p:sldId id="2518" r:id="rId13"/>
    <p:sldId id="2519" r:id="rId14"/>
    <p:sldId id="2520" r:id="rId15"/>
    <p:sldId id="2524" r:id="rId16"/>
    <p:sldId id="2551" r:id="rId17"/>
    <p:sldId id="2523" r:id="rId18"/>
    <p:sldId id="2522" r:id="rId19"/>
    <p:sldId id="2548" r:id="rId20"/>
    <p:sldId id="2549" r:id="rId21"/>
    <p:sldId id="2544" r:id="rId22"/>
    <p:sldId id="2536" r:id="rId23"/>
    <p:sldId id="2513" r:id="rId24"/>
    <p:sldId id="2514" r:id="rId25"/>
    <p:sldId id="1183" r:id="rId26"/>
    <p:sldId id="1184" r:id="rId27"/>
    <p:sldId id="2540" r:id="rId28"/>
    <p:sldId id="2541" r:id="rId29"/>
    <p:sldId id="2542" r:id="rId30"/>
    <p:sldId id="1185" r:id="rId31"/>
    <p:sldId id="2539" r:id="rId32"/>
    <p:sldId id="2550" r:id="rId33"/>
    <p:sldId id="2535" r:id="rId34"/>
    <p:sldId id="2545" r:id="rId35"/>
    <p:sldId id="2297" r:id="rId36"/>
    <p:sldId id="871" r:id="rId37"/>
    <p:sldId id="2304" r:id="rId38"/>
    <p:sldId id="869" r:id="rId39"/>
    <p:sldId id="2296" r:id="rId40"/>
    <p:sldId id="2280" r:id="rId41"/>
    <p:sldId id="2295" r:id="rId42"/>
    <p:sldId id="2283" r:id="rId43"/>
    <p:sldId id="2289" r:id="rId44"/>
    <p:sldId id="2552" r:id="rId45"/>
    <p:sldId id="2498" r:id="rId46"/>
    <p:sldId id="2527" r:id="rId47"/>
    <p:sldId id="2507" r:id="rId48"/>
    <p:sldId id="2517" r:id="rId49"/>
    <p:sldId id="2525" r:id="rId50"/>
    <p:sldId id="868" r:id="rId51"/>
    <p:sldId id="2534"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C0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AEC6D6-FDC3-4F86-B271-DAC081FA4BB7}" v="2381" dt="2026-10-26T13:38:55.486"/>
    <p1510:client id="{4461B5F8-85DD-4469-B7F8-CA6902BA5046}" v="2233" dt="2026-10-26T13:39:29.4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microsoft.com/office/2016/11/relationships/changesInfo" Target="changesInfos/changesInfo1.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Amyx" userId="396a84d3-348e-4b84-9fb5-85855b8413e9" providerId="ADAL" clId="{69D52D2A-E4BB-4CD5-88E4-A905837CA987}"/>
    <pc:docChg chg="undo redo custSel addSld delSld modSld sldOrd">
      <pc:chgData name="James Amyx" userId="396a84d3-348e-4b84-9fb5-85855b8413e9" providerId="ADAL" clId="{69D52D2A-E4BB-4CD5-88E4-A905837CA987}" dt="2026-10-26T13:38:55.486" v="2393" actId="20577"/>
      <pc:docMkLst>
        <pc:docMk/>
      </pc:docMkLst>
      <pc:sldChg chg="del">
        <pc:chgData name="James Amyx" userId="396a84d3-348e-4b84-9fb5-85855b8413e9" providerId="ADAL" clId="{69D52D2A-E4BB-4CD5-88E4-A905837CA987}" dt="2026-10-25T21:18:02.071" v="1887" actId="2696"/>
        <pc:sldMkLst>
          <pc:docMk/>
          <pc:sldMk cId="3130503052" sldId="400"/>
        </pc:sldMkLst>
      </pc:sldChg>
      <pc:sldChg chg="modSp mod">
        <pc:chgData name="James Amyx" userId="396a84d3-348e-4b84-9fb5-85855b8413e9" providerId="ADAL" clId="{69D52D2A-E4BB-4CD5-88E4-A905837CA987}" dt="2026-10-23T13:45:01.258" v="1837" actId="20577"/>
        <pc:sldMkLst>
          <pc:docMk/>
          <pc:sldMk cId="3683942195" sldId="868"/>
        </pc:sldMkLst>
        <pc:spChg chg="mod">
          <ac:chgData name="James Amyx" userId="396a84d3-348e-4b84-9fb5-85855b8413e9" providerId="ADAL" clId="{69D52D2A-E4BB-4CD5-88E4-A905837CA987}" dt="2026-10-23T13:45:01.258" v="1837" actId="20577"/>
          <ac:spMkLst>
            <pc:docMk/>
            <pc:sldMk cId="3683942195" sldId="868"/>
            <ac:spMk id="2" creationId="{DC327104-E87F-AACA-5818-C188ACE264F5}"/>
          </ac:spMkLst>
        </pc:spChg>
        <pc:spChg chg="mod">
          <ac:chgData name="James Amyx" userId="396a84d3-348e-4b84-9fb5-85855b8413e9" providerId="ADAL" clId="{69D52D2A-E4BB-4CD5-88E4-A905837CA987}" dt="2026-10-23T03:02:21.765" v="1817" actId="20577"/>
          <ac:spMkLst>
            <pc:docMk/>
            <pc:sldMk cId="3683942195" sldId="868"/>
            <ac:spMk id="7" creationId="{D58E82A6-00A7-950C-2C35-6A6C312BA040}"/>
          </ac:spMkLst>
        </pc:spChg>
      </pc:sldChg>
      <pc:sldChg chg="modSp mod">
        <pc:chgData name="James Amyx" userId="396a84d3-348e-4b84-9fb5-85855b8413e9" providerId="ADAL" clId="{69D52D2A-E4BB-4CD5-88E4-A905837CA987}" dt="2026-10-23T02:14:47.217" v="1242" actId="20577"/>
        <pc:sldMkLst>
          <pc:docMk/>
          <pc:sldMk cId="2561621957" sldId="1184"/>
        </pc:sldMkLst>
        <pc:spChg chg="mod">
          <ac:chgData name="James Amyx" userId="396a84d3-348e-4b84-9fb5-85855b8413e9" providerId="ADAL" clId="{69D52D2A-E4BB-4CD5-88E4-A905837CA987}" dt="2026-10-23T02:14:47.217" v="1242" actId="20577"/>
          <ac:spMkLst>
            <pc:docMk/>
            <pc:sldMk cId="2561621957" sldId="1184"/>
            <ac:spMk id="2" creationId="{2FB220D7-C816-CECC-5C03-F56E6E4A8BE6}"/>
          </ac:spMkLst>
        </pc:spChg>
      </pc:sldChg>
      <pc:sldChg chg="modSp mod">
        <pc:chgData name="James Amyx" userId="396a84d3-348e-4b84-9fb5-85855b8413e9" providerId="ADAL" clId="{69D52D2A-E4BB-4CD5-88E4-A905837CA987}" dt="2026-10-26T13:37:13.504" v="2387" actId="20577"/>
        <pc:sldMkLst>
          <pc:docMk/>
          <pc:sldMk cId="2225676042" sldId="1185"/>
        </pc:sldMkLst>
        <pc:spChg chg="mod">
          <ac:chgData name="James Amyx" userId="396a84d3-348e-4b84-9fb5-85855b8413e9" providerId="ADAL" clId="{69D52D2A-E4BB-4CD5-88E4-A905837CA987}" dt="2026-10-26T13:37:13.504" v="2387" actId="20577"/>
          <ac:spMkLst>
            <pc:docMk/>
            <pc:sldMk cId="2225676042" sldId="1185"/>
            <ac:spMk id="10243" creationId="{762AEDDF-DCB1-40B5-23C7-3298FF60D879}"/>
          </ac:spMkLst>
        </pc:spChg>
      </pc:sldChg>
      <pc:sldChg chg="modSp">
        <pc:chgData name="James Amyx" userId="396a84d3-348e-4b84-9fb5-85855b8413e9" providerId="ADAL" clId="{69D52D2A-E4BB-4CD5-88E4-A905837CA987}" dt="2026-10-24T21:14:25.611" v="1845" actId="20578"/>
        <pc:sldMkLst>
          <pc:docMk/>
          <pc:sldMk cId="993740150" sldId="2280"/>
        </pc:sldMkLst>
        <pc:spChg chg="mod">
          <ac:chgData name="James Amyx" userId="396a84d3-348e-4b84-9fb5-85855b8413e9" providerId="ADAL" clId="{69D52D2A-E4BB-4CD5-88E4-A905837CA987}" dt="2026-10-24T21:14:25.611" v="1845" actId="20578"/>
          <ac:spMkLst>
            <pc:docMk/>
            <pc:sldMk cId="993740150" sldId="2280"/>
            <ac:spMk id="3" creationId="{2784913F-6944-206B-BB21-B0394E5DC6BE}"/>
          </ac:spMkLst>
        </pc:spChg>
      </pc:sldChg>
      <pc:sldChg chg="modSp add mod ord">
        <pc:chgData name="James Amyx" userId="396a84d3-348e-4b84-9fb5-85855b8413e9" providerId="ADAL" clId="{69D52D2A-E4BB-4CD5-88E4-A905837CA987}" dt="2026-10-23T03:02:01.310" v="1814"/>
        <pc:sldMkLst>
          <pc:docMk/>
          <pc:sldMk cId="1474047022" sldId="2297"/>
        </pc:sldMkLst>
        <pc:spChg chg="mod">
          <ac:chgData name="James Amyx" userId="396a84d3-348e-4b84-9fb5-85855b8413e9" providerId="ADAL" clId="{69D52D2A-E4BB-4CD5-88E4-A905837CA987}" dt="2026-10-23T02:35:20.314" v="1425" actId="20577"/>
          <ac:spMkLst>
            <pc:docMk/>
            <pc:sldMk cId="1474047022" sldId="2297"/>
            <ac:spMk id="2" creationId="{0995FAD1-6495-03A8-1A65-CA57B6AA0ABA}"/>
          </ac:spMkLst>
        </pc:spChg>
        <pc:spChg chg="mod">
          <ac:chgData name="James Amyx" userId="396a84d3-348e-4b84-9fb5-85855b8413e9" providerId="ADAL" clId="{69D52D2A-E4BB-4CD5-88E4-A905837CA987}" dt="2026-10-23T02:43:54.388" v="1808" actId="313"/>
          <ac:spMkLst>
            <pc:docMk/>
            <pc:sldMk cId="1474047022" sldId="2297"/>
            <ac:spMk id="3" creationId="{AD61BF33-4853-9807-2BCD-644282CC1D16}"/>
          </ac:spMkLst>
        </pc:spChg>
      </pc:sldChg>
      <pc:sldChg chg="modSp mod">
        <pc:chgData name="James Amyx" userId="396a84d3-348e-4b84-9fb5-85855b8413e9" providerId="ADAL" clId="{69D52D2A-E4BB-4CD5-88E4-A905837CA987}" dt="2026-10-26T13:34:59.360" v="2386" actId="20577"/>
        <pc:sldMkLst>
          <pc:docMk/>
          <pc:sldMk cId="573586445" sldId="2513"/>
        </pc:sldMkLst>
        <pc:spChg chg="mod">
          <ac:chgData name="James Amyx" userId="396a84d3-348e-4b84-9fb5-85855b8413e9" providerId="ADAL" clId="{69D52D2A-E4BB-4CD5-88E4-A905837CA987}" dt="2026-10-26T13:34:59.360" v="2386" actId="20577"/>
          <ac:spMkLst>
            <pc:docMk/>
            <pc:sldMk cId="573586445" sldId="2513"/>
            <ac:spMk id="3" creationId="{E348732B-728F-4AC6-95C0-02DE574640FC}"/>
          </ac:spMkLst>
        </pc:spChg>
      </pc:sldChg>
      <pc:sldChg chg="modSp mod">
        <pc:chgData name="James Amyx" userId="396a84d3-348e-4b84-9fb5-85855b8413e9" providerId="ADAL" clId="{69D52D2A-E4BB-4CD5-88E4-A905837CA987}" dt="2026-10-25T21:40:02.632" v="2306" actId="20577"/>
        <pc:sldMkLst>
          <pc:docMk/>
          <pc:sldMk cId="1434416271" sldId="2514"/>
        </pc:sldMkLst>
        <pc:spChg chg="mod">
          <ac:chgData name="James Amyx" userId="396a84d3-348e-4b84-9fb5-85855b8413e9" providerId="ADAL" clId="{69D52D2A-E4BB-4CD5-88E4-A905837CA987}" dt="2026-10-25T21:40:02.632" v="2306" actId="20577"/>
          <ac:spMkLst>
            <pc:docMk/>
            <pc:sldMk cId="1434416271" sldId="2514"/>
            <ac:spMk id="10243" creationId="{A45BE9E9-7797-1EC6-63D8-A215E1AE4533}"/>
          </ac:spMkLst>
        </pc:spChg>
      </pc:sldChg>
      <pc:sldChg chg="modNotesTx">
        <pc:chgData name="James Amyx" userId="396a84d3-348e-4b84-9fb5-85855b8413e9" providerId="ADAL" clId="{69D52D2A-E4BB-4CD5-88E4-A905837CA987}" dt="2026-10-24T21:32:43.366" v="1858" actId="113"/>
        <pc:sldMkLst>
          <pc:docMk/>
          <pc:sldMk cId="685184349" sldId="2517"/>
        </pc:sldMkLst>
      </pc:sldChg>
      <pc:sldChg chg="ord">
        <pc:chgData name="James Amyx" userId="396a84d3-348e-4b84-9fb5-85855b8413e9" providerId="ADAL" clId="{69D52D2A-E4BB-4CD5-88E4-A905837CA987}" dt="2026-10-23T03:01:58.771" v="1810"/>
        <pc:sldMkLst>
          <pc:docMk/>
          <pc:sldMk cId="1861762435" sldId="2525"/>
        </pc:sldMkLst>
      </pc:sldChg>
      <pc:sldChg chg="modSp add mod ord">
        <pc:chgData name="James Amyx" userId="396a84d3-348e-4b84-9fb5-85855b8413e9" providerId="ADAL" clId="{69D52D2A-E4BB-4CD5-88E4-A905837CA987}" dt="2026-10-25T22:16:23.101" v="2385" actId="20577"/>
        <pc:sldMkLst>
          <pc:docMk/>
          <pc:sldMk cId="1138654331" sldId="2539"/>
        </pc:sldMkLst>
        <pc:spChg chg="mod">
          <ac:chgData name="James Amyx" userId="396a84d3-348e-4b84-9fb5-85855b8413e9" providerId="ADAL" clId="{69D52D2A-E4BB-4CD5-88E4-A905837CA987}" dt="2026-10-24T21:05:15.449" v="1844" actId="20577"/>
          <ac:spMkLst>
            <pc:docMk/>
            <pc:sldMk cId="1138654331" sldId="2539"/>
            <ac:spMk id="2" creationId="{3C73264C-B88F-DF78-BDDC-C6F10993E0CF}"/>
          </ac:spMkLst>
        </pc:spChg>
        <pc:spChg chg="mod">
          <ac:chgData name="James Amyx" userId="396a84d3-348e-4b84-9fb5-85855b8413e9" providerId="ADAL" clId="{69D52D2A-E4BB-4CD5-88E4-A905837CA987}" dt="2026-10-25T22:16:23.101" v="2385" actId="20577"/>
          <ac:spMkLst>
            <pc:docMk/>
            <pc:sldMk cId="1138654331" sldId="2539"/>
            <ac:spMk id="10243" creationId="{CD98FC52-A6D2-9634-841A-91CB4FBA95BC}"/>
          </ac:spMkLst>
        </pc:spChg>
      </pc:sldChg>
      <pc:sldChg chg="delSp modSp add mod">
        <pc:chgData name="James Amyx" userId="396a84d3-348e-4b84-9fb5-85855b8413e9" providerId="ADAL" clId="{69D52D2A-E4BB-4CD5-88E4-A905837CA987}" dt="2026-10-24T20:34:21.074" v="1840" actId="20578"/>
        <pc:sldMkLst>
          <pc:docMk/>
          <pc:sldMk cId="3179252469" sldId="2540"/>
        </pc:sldMkLst>
        <pc:spChg chg="mod">
          <ac:chgData name="James Amyx" userId="396a84d3-348e-4b84-9fb5-85855b8413e9" providerId="ADAL" clId="{69D52D2A-E4BB-4CD5-88E4-A905837CA987}" dt="2026-10-24T20:34:21.074" v="1840" actId="20578"/>
          <ac:spMkLst>
            <pc:docMk/>
            <pc:sldMk cId="3179252469" sldId="2540"/>
            <ac:spMk id="10243" creationId="{BB87D6E4-BEA4-D99F-E908-A4D6EF24195D}"/>
          </ac:spMkLst>
        </pc:spChg>
      </pc:sldChg>
      <pc:sldChg chg="modSp add mod">
        <pc:chgData name="James Amyx" userId="396a84d3-348e-4b84-9fb5-85855b8413e9" providerId="ADAL" clId="{69D52D2A-E4BB-4CD5-88E4-A905837CA987}" dt="2026-10-24T20:55:00.857" v="1841" actId="20578"/>
        <pc:sldMkLst>
          <pc:docMk/>
          <pc:sldMk cId="3549137555" sldId="2541"/>
        </pc:sldMkLst>
        <pc:spChg chg="mod">
          <ac:chgData name="James Amyx" userId="396a84d3-348e-4b84-9fb5-85855b8413e9" providerId="ADAL" clId="{69D52D2A-E4BB-4CD5-88E4-A905837CA987}" dt="2026-10-24T20:55:00.857" v="1841" actId="20578"/>
          <ac:spMkLst>
            <pc:docMk/>
            <pc:sldMk cId="3549137555" sldId="2541"/>
            <ac:spMk id="10243" creationId="{46AC61F2-15F0-AC88-D0C0-E3C2A11DE2CA}"/>
          </ac:spMkLst>
        </pc:spChg>
      </pc:sldChg>
      <pc:sldChg chg="modSp add mod">
        <pc:chgData name="James Amyx" userId="396a84d3-348e-4b84-9fb5-85855b8413e9" providerId="ADAL" clId="{69D52D2A-E4BB-4CD5-88E4-A905837CA987}" dt="2026-10-23T02:26:37.359" v="1387" actId="27636"/>
        <pc:sldMkLst>
          <pc:docMk/>
          <pc:sldMk cId="1790297227" sldId="2542"/>
        </pc:sldMkLst>
        <pc:spChg chg="mod">
          <ac:chgData name="James Amyx" userId="396a84d3-348e-4b84-9fb5-85855b8413e9" providerId="ADAL" clId="{69D52D2A-E4BB-4CD5-88E4-A905837CA987}" dt="2026-10-23T02:26:37.359" v="1387" actId="27636"/>
          <ac:spMkLst>
            <pc:docMk/>
            <pc:sldMk cId="1790297227" sldId="2542"/>
            <ac:spMk id="10243" creationId="{66DFEEB9-A17A-B842-3AF1-337BE2FC1EC8}"/>
          </ac:spMkLst>
        </pc:spChg>
      </pc:sldChg>
      <pc:sldChg chg="modSp add mod">
        <pc:chgData name="James Amyx" userId="396a84d3-348e-4b84-9fb5-85855b8413e9" providerId="ADAL" clId="{69D52D2A-E4BB-4CD5-88E4-A905837CA987}" dt="2026-10-25T21:38:48.109" v="2295" actId="20577"/>
        <pc:sldMkLst>
          <pc:docMk/>
          <pc:sldMk cId="3365022017" sldId="2550"/>
        </pc:sldMkLst>
        <pc:spChg chg="mod">
          <ac:chgData name="James Amyx" userId="396a84d3-348e-4b84-9fb5-85855b8413e9" providerId="ADAL" clId="{69D52D2A-E4BB-4CD5-88E4-A905837CA987}" dt="2026-10-25T21:25:14.014" v="1927" actId="20577"/>
          <ac:spMkLst>
            <pc:docMk/>
            <pc:sldMk cId="3365022017" sldId="2550"/>
            <ac:spMk id="2" creationId="{1FF7A5B1-A08E-1F84-3DE8-430807EBDEF1}"/>
          </ac:spMkLst>
        </pc:spChg>
        <pc:spChg chg="mod">
          <ac:chgData name="James Amyx" userId="396a84d3-348e-4b84-9fb5-85855b8413e9" providerId="ADAL" clId="{69D52D2A-E4BB-4CD5-88E4-A905837CA987}" dt="2026-10-25T21:38:48.109" v="2295" actId="20577"/>
          <ac:spMkLst>
            <pc:docMk/>
            <pc:sldMk cId="3365022017" sldId="2550"/>
            <ac:spMk id="10243" creationId="{4B6F68E5-820E-E05A-AC91-1012B9938101}"/>
          </ac:spMkLst>
        </pc:spChg>
      </pc:sldChg>
      <pc:sldChg chg="modSp mod">
        <pc:chgData name="James Amyx" userId="396a84d3-348e-4b84-9fb5-85855b8413e9" providerId="ADAL" clId="{69D52D2A-E4BB-4CD5-88E4-A905837CA987}" dt="2026-10-26T13:38:55.486" v="2393" actId="20577"/>
        <pc:sldMkLst>
          <pc:docMk/>
          <pc:sldMk cId="1800922561" sldId="2552"/>
        </pc:sldMkLst>
        <pc:spChg chg="mod">
          <ac:chgData name="James Amyx" userId="396a84d3-348e-4b84-9fb5-85855b8413e9" providerId="ADAL" clId="{69D52D2A-E4BB-4CD5-88E4-A905837CA987}" dt="2026-10-26T13:38:55.486" v="2393" actId="20577"/>
          <ac:spMkLst>
            <pc:docMk/>
            <pc:sldMk cId="1800922561" sldId="2552"/>
            <ac:spMk id="3" creationId="{35679369-DDF2-7F63-7FF5-D1EEDD53BAD6}"/>
          </ac:spMkLst>
        </pc:spChg>
      </pc:sldChg>
    </pc:docChg>
  </pc:docChgLst>
  <pc:docChgLst>
    <pc:chgData name="Mariem Dia" userId="6b4304b9-d140-4de7-b9ff-8e1e5519fffe" providerId="ADAL" clId="{93510790-8EBB-485B-9CB4-B965D2697490}"/>
    <pc:docChg chg="undo redo custSel addSld delSld modSld sldOrd">
      <pc:chgData name="Mariem Dia" userId="6b4304b9-d140-4de7-b9ff-8e1e5519fffe" providerId="ADAL" clId="{93510790-8EBB-485B-9CB4-B965D2697490}" dt="2026-10-20T19:07:33.096" v="15225" actId="5793"/>
      <pc:docMkLst>
        <pc:docMk/>
      </pc:docMkLst>
      <pc:sldChg chg="modSp mod">
        <pc:chgData name="Mariem Dia" userId="6b4304b9-d140-4de7-b9ff-8e1e5519fffe" providerId="ADAL" clId="{93510790-8EBB-485B-9CB4-B965D2697490}" dt="2026-10-16T18:07:46.373" v="150" actId="20577"/>
        <pc:sldMkLst>
          <pc:docMk/>
          <pc:sldMk cId="1756996425" sldId="259"/>
        </pc:sldMkLst>
        <pc:spChg chg="mod">
          <ac:chgData name="Mariem Dia" userId="6b4304b9-d140-4de7-b9ff-8e1e5519fffe" providerId="ADAL" clId="{93510790-8EBB-485B-9CB4-B965D2697490}" dt="2026-10-16T18:07:46.373" v="150" actId="20577"/>
          <ac:spMkLst>
            <pc:docMk/>
            <pc:sldMk cId="1756996425" sldId="259"/>
            <ac:spMk id="2" creationId="{00000000-0000-0000-0000-000000000000}"/>
          </ac:spMkLst>
        </pc:spChg>
      </pc:sldChg>
      <pc:sldChg chg="modSp add mod">
        <pc:chgData name="Mariem Dia" userId="6b4304b9-d140-4de7-b9ff-8e1e5519fffe" providerId="ADAL" clId="{93510790-8EBB-485B-9CB4-B965D2697490}" dt="2026-10-16T18:14:41.691" v="397"/>
        <pc:sldMkLst>
          <pc:docMk/>
          <pc:sldMk cId="1914127416" sldId="314"/>
        </pc:sldMkLst>
        <pc:spChg chg="mod">
          <ac:chgData name="Mariem Dia" userId="6b4304b9-d140-4de7-b9ff-8e1e5519fffe" providerId="ADAL" clId="{93510790-8EBB-485B-9CB4-B965D2697490}" dt="2026-10-16T18:14:41.691" v="397"/>
          <ac:spMkLst>
            <pc:docMk/>
            <pc:sldMk cId="1914127416" sldId="314"/>
            <ac:spMk id="3" creationId="{AAB59493-4CDB-AC89-F9FF-883CA8A2B7AB}"/>
          </ac:spMkLst>
        </pc:spChg>
      </pc:sldChg>
      <pc:sldChg chg="modSp add mod ord">
        <pc:chgData name="Mariem Dia" userId="6b4304b9-d140-4de7-b9ff-8e1e5519fffe" providerId="ADAL" clId="{93510790-8EBB-485B-9CB4-B965D2697490}" dt="2026-10-16T18:23:30.029" v="851"/>
        <pc:sldMkLst>
          <pc:docMk/>
          <pc:sldMk cId="0" sldId="381"/>
        </pc:sldMkLst>
        <pc:spChg chg="mod">
          <ac:chgData name="Mariem Dia" userId="6b4304b9-d140-4de7-b9ff-8e1e5519fffe" providerId="ADAL" clId="{93510790-8EBB-485B-9CB4-B965D2697490}" dt="2026-10-16T18:23:06.118" v="847" actId="20577"/>
          <ac:spMkLst>
            <pc:docMk/>
            <pc:sldMk cId="0" sldId="381"/>
            <ac:spMk id="2" creationId="{E6A0985B-D8A8-1A10-821D-A53C816A3C5C}"/>
          </ac:spMkLst>
        </pc:spChg>
        <pc:spChg chg="mod">
          <ac:chgData name="Mariem Dia" userId="6b4304b9-d140-4de7-b9ff-8e1e5519fffe" providerId="ADAL" clId="{93510790-8EBB-485B-9CB4-B965D2697490}" dt="2026-10-16T18:22:30.497" v="807" actId="20577"/>
          <ac:spMkLst>
            <pc:docMk/>
            <pc:sldMk cId="0" sldId="381"/>
            <ac:spMk id="10243" creationId="{6EB98008-83B5-DC20-690B-969001D29363}"/>
          </ac:spMkLst>
        </pc:spChg>
      </pc:sldChg>
      <pc:sldChg chg="modSp add mod ord">
        <pc:chgData name="Mariem Dia" userId="6b4304b9-d140-4de7-b9ff-8e1e5519fffe" providerId="ADAL" clId="{93510790-8EBB-485B-9CB4-B965D2697490}" dt="2026-10-19T22:14:47.472" v="15211" actId="20577"/>
        <pc:sldMkLst>
          <pc:docMk/>
          <pc:sldMk cId="3683942195" sldId="868"/>
        </pc:sldMkLst>
        <pc:spChg chg="mod">
          <ac:chgData name="Mariem Dia" userId="6b4304b9-d140-4de7-b9ff-8e1e5519fffe" providerId="ADAL" clId="{93510790-8EBB-485B-9CB4-B965D2697490}" dt="2026-10-19T22:14:21.963" v="15203" actId="255"/>
          <ac:spMkLst>
            <pc:docMk/>
            <pc:sldMk cId="3683942195" sldId="868"/>
            <ac:spMk id="2" creationId="{DC327104-E87F-AACA-5818-C188ACE264F5}"/>
          </ac:spMkLst>
        </pc:spChg>
        <pc:spChg chg="mod">
          <ac:chgData name="Mariem Dia" userId="6b4304b9-d140-4de7-b9ff-8e1e5519fffe" providerId="ADAL" clId="{93510790-8EBB-485B-9CB4-B965D2697490}" dt="2026-10-19T22:14:47.472" v="15211" actId="20577"/>
          <ac:spMkLst>
            <pc:docMk/>
            <pc:sldMk cId="3683942195" sldId="868"/>
            <ac:spMk id="7" creationId="{D58E82A6-00A7-950C-2C35-6A6C312BA040}"/>
          </ac:spMkLst>
        </pc:spChg>
      </pc:sldChg>
      <pc:sldChg chg="addSp delSp modSp add mod">
        <pc:chgData name="Mariem Dia" userId="6b4304b9-d140-4de7-b9ff-8e1e5519fffe" providerId="ADAL" clId="{93510790-8EBB-485B-9CB4-B965D2697490}" dt="2026-10-19T21:03:33.211" v="10502" actId="207"/>
        <pc:sldMkLst>
          <pc:docMk/>
          <pc:sldMk cId="1318338823" sldId="1179"/>
        </pc:sldMkLst>
        <pc:spChg chg="mod">
          <ac:chgData name="Mariem Dia" userId="6b4304b9-d140-4de7-b9ff-8e1e5519fffe" providerId="ADAL" clId="{93510790-8EBB-485B-9CB4-B965D2697490}" dt="2026-10-19T21:03:33.211" v="10502" actId="207"/>
          <ac:spMkLst>
            <pc:docMk/>
            <pc:sldMk cId="1318338823" sldId="1179"/>
            <ac:spMk id="10" creationId="{AD53F47A-4E9D-D4A6-C916-BC8419602C6F}"/>
          </ac:spMkLst>
        </pc:spChg>
      </pc:sldChg>
      <pc:sldChg chg="addSp delSp modSp add ord">
        <pc:chgData name="Mariem Dia" userId="6b4304b9-d140-4de7-b9ff-8e1e5519fffe" providerId="ADAL" clId="{93510790-8EBB-485B-9CB4-B965D2697490}" dt="2026-10-16T19:43:33.731" v="2502"/>
        <pc:sldMkLst>
          <pc:docMk/>
          <pc:sldMk cId="1009109959" sldId="1183"/>
        </pc:sldMkLst>
        <pc:spChg chg="add mod">
          <ac:chgData name="Mariem Dia" userId="6b4304b9-d140-4de7-b9ff-8e1e5519fffe" providerId="ADAL" clId="{93510790-8EBB-485B-9CB4-B965D2697490}" dt="2026-10-16T19:27:21.998" v="2490" actId="207"/>
          <ac:spMkLst>
            <pc:docMk/>
            <pc:sldMk cId="1009109959" sldId="1183"/>
            <ac:spMk id="3" creationId="{9C1A9844-180E-0B9D-D758-344E97F8B6F8}"/>
          </ac:spMkLst>
        </pc:spChg>
      </pc:sldChg>
      <pc:sldChg chg="add ord">
        <pc:chgData name="Mariem Dia" userId="6b4304b9-d140-4de7-b9ff-8e1e5519fffe" providerId="ADAL" clId="{93510790-8EBB-485B-9CB4-B965D2697490}" dt="2026-10-16T19:43:55.018" v="2505"/>
        <pc:sldMkLst>
          <pc:docMk/>
          <pc:sldMk cId="2561621957" sldId="1184"/>
        </pc:sldMkLst>
      </pc:sldChg>
      <pc:sldChg chg="add">
        <pc:chgData name="Mariem Dia" userId="6b4304b9-d140-4de7-b9ff-8e1e5519fffe" providerId="ADAL" clId="{93510790-8EBB-485B-9CB4-B965D2697490}" dt="2026-10-16T19:44:19.470" v="2507"/>
        <pc:sldMkLst>
          <pc:docMk/>
          <pc:sldMk cId="2225676042" sldId="1185"/>
        </pc:sldMkLst>
      </pc:sldChg>
      <pc:sldChg chg="modSp add mod">
        <pc:chgData name="Mariem Dia" userId="6b4304b9-d140-4de7-b9ff-8e1e5519fffe" providerId="ADAL" clId="{93510790-8EBB-485B-9CB4-B965D2697490}" dt="2026-10-19T22:15:30.839" v="15215" actId="113"/>
        <pc:sldMkLst>
          <pc:docMk/>
          <pc:sldMk cId="993740150" sldId="2280"/>
        </pc:sldMkLst>
        <pc:spChg chg="mod">
          <ac:chgData name="Mariem Dia" userId="6b4304b9-d140-4de7-b9ff-8e1e5519fffe" providerId="ADAL" clId="{93510790-8EBB-485B-9CB4-B965D2697490}" dt="2026-10-19T22:15:30.839" v="15215" actId="113"/>
          <ac:spMkLst>
            <pc:docMk/>
            <pc:sldMk cId="993740150" sldId="2280"/>
            <ac:spMk id="2" creationId="{A4484607-A8C0-4D9D-9809-8CD2128EC09A}"/>
          </ac:spMkLst>
        </pc:spChg>
      </pc:sldChg>
      <pc:sldChg chg="modSp add mod">
        <pc:chgData name="Mariem Dia" userId="6b4304b9-d140-4de7-b9ff-8e1e5519fffe" providerId="ADAL" clId="{93510790-8EBB-485B-9CB4-B965D2697490}" dt="2026-10-19T22:16:08.398" v="15219" actId="113"/>
        <pc:sldMkLst>
          <pc:docMk/>
          <pc:sldMk cId="3636427502" sldId="2283"/>
        </pc:sldMkLst>
        <pc:spChg chg="mod">
          <ac:chgData name="Mariem Dia" userId="6b4304b9-d140-4de7-b9ff-8e1e5519fffe" providerId="ADAL" clId="{93510790-8EBB-485B-9CB4-B965D2697490}" dt="2026-10-19T22:16:08.398" v="15219" actId="113"/>
          <ac:spMkLst>
            <pc:docMk/>
            <pc:sldMk cId="3636427502" sldId="2283"/>
            <ac:spMk id="2" creationId="{65CB6B5C-8D75-610E-DD56-3F169212BFC2}"/>
          </ac:spMkLst>
        </pc:spChg>
      </pc:sldChg>
      <pc:sldChg chg="modSp add mod">
        <pc:chgData name="Mariem Dia" userId="6b4304b9-d140-4de7-b9ff-8e1e5519fffe" providerId="ADAL" clId="{93510790-8EBB-485B-9CB4-B965D2697490}" dt="2026-10-19T22:16:11.842" v="15220" actId="113"/>
        <pc:sldMkLst>
          <pc:docMk/>
          <pc:sldMk cId="12521223" sldId="2289"/>
        </pc:sldMkLst>
        <pc:spChg chg="mod">
          <ac:chgData name="Mariem Dia" userId="6b4304b9-d140-4de7-b9ff-8e1e5519fffe" providerId="ADAL" clId="{93510790-8EBB-485B-9CB4-B965D2697490}" dt="2026-10-19T22:16:11.842" v="15220" actId="113"/>
          <ac:spMkLst>
            <pc:docMk/>
            <pc:sldMk cId="12521223" sldId="2289"/>
            <ac:spMk id="2" creationId="{7E20AA26-380B-05B8-928F-860E933D49C2}"/>
          </ac:spMkLst>
        </pc:spChg>
      </pc:sldChg>
      <pc:sldChg chg="modSp add mod">
        <pc:chgData name="Mariem Dia" userId="6b4304b9-d140-4de7-b9ff-8e1e5519fffe" providerId="ADAL" clId="{93510790-8EBB-485B-9CB4-B965D2697490}" dt="2026-10-19T22:15:36.188" v="15216" actId="113"/>
        <pc:sldMkLst>
          <pc:docMk/>
          <pc:sldMk cId="2180708912" sldId="2295"/>
        </pc:sldMkLst>
        <pc:spChg chg="mod">
          <ac:chgData name="Mariem Dia" userId="6b4304b9-d140-4de7-b9ff-8e1e5519fffe" providerId="ADAL" clId="{93510790-8EBB-485B-9CB4-B965D2697490}" dt="2026-10-19T22:15:36.188" v="15216" actId="113"/>
          <ac:spMkLst>
            <pc:docMk/>
            <pc:sldMk cId="2180708912" sldId="2295"/>
            <ac:spMk id="2" creationId="{188D1660-1ADB-F6DD-CD89-9EA80D7BFF47}"/>
          </ac:spMkLst>
        </pc:spChg>
      </pc:sldChg>
      <pc:sldChg chg="modSp add mod">
        <pc:chgData name="Mariem Dia" userId="6b4304b9-d140-4de7-b9ff-8e1e5519fffe" providerId="ADAL" clId="{93510790-8EBB-485B-9CB4-B965D2697490}" dt="2026-10-19T22:15:22.876" v="15214" actId="1076"/>
        <pc:sldMkLst>
          <pc:docMk/>
          <pc:sldMk cId="1611738031" sldId="2296"/>
        </pc:sldMkLst>
        <pc:spChg chg="mod">
          <ac:chgData name="Mariem Dia" userId="6b4304b9-d140-4de7-b9ff-8e1e5519fffe" providerId="ADAL" clId="{93510790-8EBB-485B-9CB4-B965D2697490}" dt="2026-10-19T22:15:22.876" v="15214" actId="1076"/>
          <ac:spMkLst>
            <pc:docMk/>
            <pc:sldMk cId="1611738031" sldId="2296"/>
            <ac:spMk id="4" creationId="{C11B0AFD-7F9D-54E6-570D-97EF2AF31945}"/>
          </ac:spMkLst>
        </pc:spChg>
        <pc:spChg chg="mod">
          <ac:chgData name="Mariem Dia" userId="6b4304b9-d140-4de7-b9ff-8e1e5519fffe" providerId="ADAL" clId="{93510790-8EBB-485B-9CB4-B965D2697490}" dt="2026-10-19T22:15:19.301" v="15212" actId="113"/>
          <ac:spMkLst>
            <pc:docMk/>
            <pc:sldMk cId="1611738031" sldId="2296"/>
            <ac:spMk id="5" creationId="{3C9C7C4D-510D-5474-2687-128D8CA63587}"/>
          </ac:spMkLst>
        </pc:spChg>
      </pc:sldChg>
      <pc:sldChg chg="modSp mod ord">
        <pc:chgData name="Mariem Dia" userId="6b4304b9-d140-4de7-b9ff-8e1e5519fffe" providerId="ADAL" clId="{93510790-8EBB-485B-9CB4-B965D2697490}" dt="2026-10-16T19:08:45.042" v="1823" actId="14100"/>
        <pc:sldMkLst>
          <pc:docMk/>
          <pc:sldMk cId="1531352155" sldId="2498"/>
        </pc:sldMkLst>
        <pc:spChg chg="mod">
          <ac:chgData name="Mariem Dia" userId="6b4304b9-d140-4de7-b9ff-8e1e5519fffe" providerId="ADAL" clId="{93510790-8EBB-485B-9CB4-B965D2697490}" dt="2026-10-16T19:08:39.237" v="1822" actId="1076"/>
          <ac:spMkLst>
            <pc:docMk/>
            <pc:sldMk cId="1531352155" sldId="2498"/>
            <ac:spMk id="2" creationId="{B9D38CCE-F41F-235B-7899-B163D54FA575}"/>
          </ac:spMkLst>
        </pc:spChg>
        <pc:spChg chg="mod">
          <ac:chgData name="Mariem Dia" userId="6b4304b9-d140-4de7-b9ff-8e1e5519fffe" providerId="ADAL" clId="{93510790-8EBB-485B-9CB4-B965D2697490}" dt="2026-10-16T19:08:45.042" v="1823" actId="14100"/>
          <ac:spMkLst>
            <pc:docMk/>
            <pc:sldMk cId="1531352155" sldId="2498"/>
            <ac:spMk id="3" creationId="{DE8251A7-6E28-4FEE-D505-D47634218B57}"/>
          </ac:spMkLst>
        </pc:spChg>
      </pc:sldChg>
      <pc:sldChg chg="modSp mod ord modNotesTx">
        <pc:chgData name="Mariem Dia" userId="6b4304b9-d140-4de7-b9ff-8e1e5519fffe" providerId="ADAL" clId="{93510790-8EBB-485B-9CB4-B965D2697490}" dt="2026-10-19T17:50:43.810" v="3682" actId="5793"/>
        <pc:sldMkLst>
          <pc:docMk/>
          <pc:sldMk cId="3566438889" sldId="2507"/>
        </pc:sldMkLst>
        <pc:spChg chg="mod">
          <ac:chgData name="Mariem Dia" userId="6b4304b9-d140-4de7-b9ff-8e1e5519fffe" providerId="ADAL" clId="{93510790-8EBB-485B-9CB4-B965D2697490}" dt="2026-10-16T20:03:58.579" v="2521" actId="20577"/>
          <ac:spMkLst>
            <pc:docMk/>
            <pc:sldMk cId="3566438889" sldId="2507"/>
            <ac:spMk id="2" creationId="{77EF5FE5-FDE5-79D4-8BE8-A83EC10FFE2C}"/>
          </ac:spMkLst>
        </pc:spChg>
        <pc:spChg chg="mod">
          <ac:chgData name="Mariem Dia" userId="6b4304b9-d140-4de7-b9ff-8e1e5519fffe" providerId="ADAL" clId="{93510790-8EBB-485B-9CB4-B965D2697490}" dt="2026-10-19T17:50:43.810" v="3682" actId="5793"/>
          <ac:spMkLst>
            <pc:docMk/>
            <pc:sldMk cId="3566438889" sldId="2507"/>
            <ac:spMk id="3" creationId="{2658A2D6-9F15-A4E0-00B7-508DA67A8359}"/>
          </ac:spMkLst>
        </pc:spChg>
      </pc:sldChg>
      <pc:sldChg chg="addSp delSp modSp add mod ord">
        <pc:chgData name="Mariem Dia" userId="6b4304b9-d140-4de7-b9ff-8e1e5519fffe" providerId="ADAL" clId="{93510790-8EBB-485B-9CB4-B965D2697490}" dt="2026-10-16T19:01:10.512" v="1768" actId="14100"/>
        <pc:sldMkLst>
          <pc:docMk/>
          <pc:sldMk cId="2176036657" sldId="2512"/>
        </pc:sldMkLst>
        <pc:spChg chg="mod">
          <ac:chgData name="Mariem Dia" userId="6b4304b9-d140-4de7-b9ff-8e1e5519fffe" providerId="ADAL" clId="{93510790-8EBB-485B-9CB4-B965D2697490}" dt="2026-10-16T18:45:56.431" v="1368" actId="20577"/>
          <ac:spMkLst>
            <pc:docMk/>
            <pc:sldMk cId="2176036657" sldId="2512"/>
            <ac:spMk id="2" creationId="{FA82BBB5-E8A9-9FF0-C06C-BF3523E09BE7}"/>
          </ac:spMkLst>
        </pc:spChg>
      </pc:sldChg>
      <pc:sldChg chg="modSp new mod">
        <pc:chgData name="Mariem Dia" userId="6b4304b9-d140-4de7-b9ff-8e1e5519fffe" providerId="ADAL" clId="{93510790-8EBB-485B-9CB4-B965D2697490}" dt="2026-10-16T19:23:32.398" v="2486" actId="113"/>
        <pc:sldMkLst>
          <pc:docMk/>
          <pc:sldMk cId="573586445" sldId="2513"/>
        </pc:sldMkLst>
        <pc:spChg chg="mod">
          <ac:chgData name="Mariem Dia" userId="6b4304b9-d140-4de7-b9ff-8e1e5519fffe" providerId="ADAL" clId="{93510790-8EBB-485B-9CB4-B965D2697490}" dt="2026-10-16T19:16:56.001" v="1884" actId="20577"/>
          <ac:spMkLst>
            <pc:docMk/>
            <pc:sldMk cId="573586445" sldId="2513"/>
            <ac:spMk id="2" creationId="{10F31E01-A1A8-E059-BBBF-4265D5F08749}"/>
          </ac:spMkLst>
        </pc:spChg>
        <pc:spChg chg="mod">
          <ac:chgData name="Mariem Dia" userId="6b4304b9-d140-4de7-b9ff-8e1e5519fffe" providerId="ADAL" clId="{93510790-8EBB-485B-9CB4-B965D2697490}" dt="2026-10-16T19:23:32.398" v="2486" actId="113"/>
          <ac:spMkLst>
            <pc:docMk/>
            <pc:sldMk cId="573586445" sldId="2513"/>
            <ac:spMk id="3" creationId="{E348732B-728F-4AC6-95C0-02DE574640FC}"/>
          </ac:spMkLst>
        </pc:spChg>
      </pc:sldChg>
      <pc:sldChg chg="modSp add mod">
        <pc:chgData name="Mariem Dia" userId="6b4304b9-d140-4de7-b9ff-8e1e5519fffe" providerId="ADAL" clId="{93510790-8EBB-485B-9CB4-B965D2697490}" dt="2026-10-20T19:07:33.096" v="15225" actId="5793"/>
        <pc:sldMkLst>
          <pc:docMk/>
          <pc:sldMk cId="1434416271" sldId="2514"/>
        </pc:sldMkLst>
        <pc:spChg chg="mod">
          <ac:chgData name="Mariem Dia" userId="6b4304b9-d140-4de7-b9ff-8e1e5519fffe" providerId="ADAL" clId="{93510790-8EBB-485B-9CB4-B965D2697490}" dt="2026-10-20T19:07:33.096" v="15225" actId="5793"/>
          <ac:spMkLst>
            <pc:docMk/>
            <pc:sldMk cId="1434416271" sldId="2514"/>
            <ac:spMk id="10243" creationId="{A45BE9E9-7797-1EC6-63D8-A215E1AE4533}"/>
          </ac:spMkLst>
        </pc:spChg>
      </pc:sldChg>
      <pc:sldChg chg="modSp new mod ord">
        <pc:chgData name="Mariem Dia" userId="6b4304b9-d140-4de7-b9ff-8e1e5519fffe" providerId="ADAL" clId="{93510790-8EBB-485B-9CB4-B965D2697490}" dt="2026-10-19T17:57:40.610" v="4250" actId="20577"/>
        <pc:sldMkLst>
          <pc:docMk/>
          <pc:sldMk cId="685184349" sldId="2517"/>
        </pc:sldMkLst>
        <pc:spChg chg="mod">
          <ac:chgData name="Mariem Dia" userId="6b4304b9-d140-4de7-b9ff-8e1e5519fffe" providerId="ADAL" clId="{93510790-8EBB-485B-9CB4-B965D2697490}" dt="2026-10-16T20:18:58.969" v="3166" actId="20577"/>
          <ac:spMkLst>
            <pc:docMk/>
            <pc:sldMk cId="685184349" sldId="2517"/>
            <ac:spMk id="2" creationId="{F62455D7-FFEB-F5BD-CA63-C421CC44BC00}"/>
          </ac:spMkLst>
        </pc:spChg>
        <pc:spChg chg="mod">
          <ac:chgData name="Mariem Dia" userId="6b4304b9-d140-4de7-b9ff-8e1e5519fffe" providerId="ADAL" clId="{93510790-8EBB-485B-9CB4-B965D2697490}" dt="2026-10-19T17:57:40.610" v="4250" actId="20577"/>
          <ac:spMkLst>
            <pc:docMk/>
            <pc:sldMk cId="685184349" sldId="2517"/>
            <ac:spMk id="3" creationId="{E3C90F0E-6532-29D5-0BDB-3480AA86747F}"/>
          </ac:spMkLst>
        </pc:spChg>
      </pc:sldChg>
      <pc:sldChg chg="addSp delSp modSp new mod">
        <pc:chgData name="Mariem Dia" userId="6b4304b9-d140-4de7-b9ff-8e1e5519fffe" providerId="ADAL" clId="{93510790-8EBB-485B-9CB4-B965D2697490}" dt="2026-10-19T20:21:23.946" v="8390" actId="20577"/>
        <pc:sldMkLst>
          <pc:docMk/>
          <pc:sldMk cId="2920112641" sldId="2518"/>
        </pc:sldMkLst>
        <pc:spChg chg="mod">
          <ac:chgData name="Mariem Dia" userId="6b4304b9-d140-4de7-b9ff-8e1e5519fffe" providerId="ADAL" clId="{93510790-8EBB-485B-9CB4-B965D2697490}" dt="2026-10-19T18:26:28.040" v="4351" actId="20577"/>
          <ac:spMkLst>
            <pc:docMk/>
            <pc:sldMk cId="2920112641" sldId="2518"/>
            <ac:spMk id="2" creationId="{59C6FA37-48C8-0AA0-DC95-B557B59DA626}"/>
          </ac:spMkLst>
        </pc:spChg>
        <pc:spChg chg="mod">
          <ac:chgData name="Mariem Dia" userId="6b4304b9-d140-4de7-b9ff-8e1e5519fffe" providerId="ADAL" clId="{93510790-8EBB-485B-9CB4-B965D2697490}" dt="2026-10-19T20:21:23.946" v="8390" actId="20577"/>
          <ac:spMkLst>
            <pc:docMk/>
            <pc:sldMk cId="2920112641" sldId="2518"/>
            <ac:spMk id="3" creationId="{5B06FFF1-A841-4434-3FE2-880C030CF55D}"/>
          </ac:spMkLst>
        </pc:spChg>
      </pc:sldChg>
      <pc:sldChg chg="addSp modSp new mod ord">
        <pc:chgData name="Mariem Dia" userId="6b4304b9-d140-4de7-b9ff-8e1e5519fffe" providerId="ADAL" clId="{93510790-8EBB-485B-9CB4-B965D2697490}" dt="2026-10-19T19:30:20.209" v="6183"/>
        <pc:sldMkLst>
          <pc:docMk/>
          <pc:sldMk cId="1065542249" sldId="2519"/>
        </pc:sldMkLst>
        <pc:spChg chg="mod">
          <ac:chgData name="Mariem Dia" userId="6b4304b9-d140-4de7-b9ff-8e1e5519fffe" providerId="ADAL" clId="{93510790-8EBB-485B-9CB4-B965D2697490}" dt="2026-10-19T18:42:43.730" v="4921" actId="20577"/>
          <ac:spMkLst>
            <pc:docMk/>
            <pc:sldMk cId="1065542249" sldId="2519"/>
            <ac:spMk id="2" creationId="{68D3601B-B77D-A1EC-D9EF-6D99518D7E2F}"/>
          </ac:spMkLst>
        </pc:spChg>
        <pc:spChg chg="mod">
          <ac:chgData name="Mariem Dia" userId="6b4304b9-d140-4de7-b9ff-8e1e5519fffe" providerId="ADAL" clId="{93510790-8EBB-485B-9CB4-B965D2697490}" dt="2026-10-19T19:29:42.583" v="6175" actId="20577"/>
          <ac:spMkLst>
            <pc:docMk/>
            <pc:sldMk cId="1065542249" sldId="2519"/>
            <ac:spMk id="3" creationId="{40C0EC9E-1983-CA48-54CE-06DDB05769D8}"/>
          </ac:spMkLst>
        </pc:spChg>
        <pc:spChg chg="add mod">
          <ac:chgData name="Mariem Dia" userId="6b4304b9-d140-4de7-b9ff-8e1e5519fffe" providerId="ADAL" clId="{93510790-8EBB-485B-9CB4-B965D2697490}" dt="2026-10-19T19:00:39.620" v="5778" actId="20577"/>
          <ac:spMkLst>
            <pc:docMk/>
            <pc:sldMk cId="1065542249" sldId="2519"/>
            <ac:spMk id="6" creationId="{49496479-73AB-35B8-2140-47BDC5F7D716}"/>
          </ac:spMkLst>
        </pc:spChg>
      </pc:sldChg>
      <pc:sldChg chg="addSp delSp modSp new mod ord">
        <pc:chgData name="Mariem Dia" userId="6b4304b9-d140-4de7-b9ff-8e1e5519fffe" providerId="ADAL" clId="{93510790-8EBB-485B-9CB4-B965D2697490}" dt="2026-10-19T20:25:35.438" v="8571" actId="14100"/>
        <pc:sldMkLst>
          <pc:docMk/>
          <pc:sldMk cId="3839622159" sldId="2520"/>
        </pc:sldMkLst>
        <pc:spChg chg="mod">
          <ac:chgData name="Mariem Dia" userId="6b4304b9-d140-4de7-b9ff-8e1e5519fffe" providerId="ADAL" clId="{93510790-8EBB-485B-9CB4-B965D2697490}" dt="2026-10-19T19:04:03.319" v="5811" actId="20577"/>
          <ac:spMkLst>
            <pc:docMk/>
            <pc:sldMk cId="3839622159" sldId="2520"/>
            <ac:spMk id="2" creationId="{9060466C-0228-A4AF-F2EF-5299FA71CDF9}"/>
          </ac:spMkLst>
        </pc:spChg>
        <pc:spChg chg="mod">
          <ac:chgData name="Mariem Dia" userId="6b4304b9-d140-4de7-b9ff-8e1e5519fffe" providerId="ADAL" clId="{93510790-8EBB-485B-9CB4-B965D2697490}" dt="2026-10-19T19:51:27.413" v="6832" actId="20577"/>
          <ac:spMkLst>
            <pc:docMk/>
            <pc:sldMk cId="3839622159" sldId="2520"/>
            <ac:spMk id="3" creationId="{83A31C9A-C370-A825-5507-1DD370996541}"/>
          </ac:spMkLst>
        </pc:spChg>
        <pc:spChg chg="add mod">
          <ac:chgData name="Mariem Dia" userId="6b4304b9-d140-4de7-b9ff-8e1e5519fffe" providerId="ADAL" clId="{93510790-8EBB-485B-9CB4-B965D2697490}" dt="2026-10-19T20:24:17.686" v="8560" actId="113"/>
          <ac:spMkLst>
            <pc:docMk/>
            <pc:sldMk cId="3839622159" sldId="2520"/>
            <ac:spMk id="6" creationId="{1088A357-39CD-BFCF-E005-926FEFA989B4}"/>
          </ac:spMkLst>
        </pc:spChg>
        <pc:spChg chg="add mod">
          <ac:chgData name="Mariem Dia" userId="6b4304b9-d140-4de7-b9ff-8e1e5519fffe" providerId="ADAL" clId="{93510790-8EBB-485B-9CB4-B965D2697490}" dt="2026-10-19T20:23:52.883" v="8557" actId="1076"/>
          <ac:spMkLst>
            <pc:docMk/>
            <pc:sldMk cId="3839622159" sldId="2520"/>
            <ac:spMk id="7" creationId="{68007D6D-1F31-96C0-66DD-43775C6E964A}"/>
          </ac:spMkLst>
        </pc:spChg>
        <pc:spChg chg="add mod">
          <ac:chgData name="Mariem Dia" userId="6b4304b9-d140-4de7-b9ff-8e1e5519fffe" providerId="ADAL" clId="{93510790-8EBB-485B-9CB4-B965D2697490}" dt="2026-10-19T20:23:40.806" v="8556" actId="1076"/>
          <ac:spMkLst>
            <pc:docMk/>
            <pc:sldMk cId="3839622159" sldId="2520"/>
            <ac:spMk id="11" creationId="{1090D9CD-DD0C-14ED-CCDD-44B8707E326F}"/>
          </ac:spMkLst>
        </pc:spChg>
        <pc:spChg chg="add mod ord">
          <ac:chgData name="Mariem Dia" userId="6b4304b9-d140-4de7-b9ff-8e1e5519fffe" providerId="ADAL" clId="{93510790-8EBB-485B-9CB4-B965D2697490}" dt="2026-10-19T20:25:35.438" v="8571" actId="14100"/>
          <ac:spMkLst>
            <pc:docMk/>
            <pc:sldMk cId="3839622159" sldId="2520"/>
            <ac:spMk id="13" creationId="{0619B3F8-75BE-5BE9-5ED7-EEBE9B208472}"/>
          </ac:spMkLst>
        </pc:spChg>
      </pc:sldChg>
      <pc:sldChg chg="modSp new mod">
        <pc:chgData name="Mariem Dia" userId="6b4304b9-d140-4de7-b9ff-8e1e5519fffe" providerId="ADAL" clId="{93510790-8EBB-485B-9CB4-B965D2697490}" dt="2026-10-19T20:27:04.168" v="8582" actId="20577"/>
        <pc:sldMkLst>
          <pc:docMk/>
          <pc:sldMk cId="2348231177" sldId="2522"/>
        </pc:sldMkLst>
        <pc:spChg chg="mod">
          <ac:chgData name="Mariem Dia" userId="6b4304b9-d140-4de7-b9ff-8e1e5519fffe" providerId="ADAL" clId="{93510790-8EBB-485B-9CB4-B965D2697490}" dt="2026-10-19T20:05:21.949" v="7611" actId="20577"/>
          <ac:spMkLst>
            <pc:docMk/>
            <pc:sldMk cId="2348231177" sldId="2522"/>
            <ac:spMk id="2" creationId="{B8EB7910-699E-6B5C-91BD-A1F81D43E8A0}"/>
          </ac:spMkLst>
        </pc:spChg>
        <pc:spChg chg="mod">
          <ac:chgData name="Mariem Dia" userId="6b4304b9-d140-4de7-b9ff-8e1e5519fffe" providerId="ADAL" clId="{93510790-8EBB-485B-9CB4-B965D2697490}" dt="2026-10-19T20:27:04.168" v="8582" actId="20577"/>
          <ac:spMkLst>
            <pc:docMk/>
            <pc:sldMk cId="2348231177" sldId="2522"/>
            <ac:spMk id="3" creationId="{8BC905AC-C103-78F0-125F-CA69DC03C7B9}"/>
          </ac:spMkLst>
        </pc:spChg>
      </pc:sldChg>
      <pc:sldChg chg="modSp new mod">
        <pc:chgData name="Mariem Dia" userId="6b4304b9-d140-4de7-b9ff-8e1e5519fffe" providerId="ADAL" clId="{93510790-8EBB-485B-9CB4-B965D2697490}" dt="2026-10-19T20:58:30.891" v="10420" actId="1076"/>
        <pc:sldMkLst>
          <pc:docMk/>
          <pc:sldMk cId="143195236" sldId="2523"/>
        </pc:sldMkLst>
        <pc:spChg chg="mod">
          <ac:chgData name="Mariem Dia" userId="6b4304b9-d140-4de7-b9ff-8e1e5519fffe" providerId="ADAL" clId="{93510790-8EBB-485B-9CB4-B965D2697490}" dt="2026-10-19T20:42:32.827" v="9434" actId="20577"/>
          <ac:spMkLst>
            <pc:docMk/>
            <pc:sldMk cId="143195236" sldId="2523"/>
            <ac:spMk id="2" creationId="{0E806FBF-731C-22F7-0E48-F333C14CF2A9}"/>
          </ac:spMkLst>
        </pc:spChg>
        <pc:spChg chg="mod">
          <ac:chgData name="Mariem Dia" userId="6b4304b9-d140-4de7-b9ff-8e1e5519fffe" providerId="ADAL" clId="{93510790-8EBB-485B-9CB4-B965D2697490}" dt="2026-10-19T20:58:30.891" v="10420" actId="1076"/>
          <ac:spMkLst>
            <pc:docMk/>
            <pc:sldMk cId="143195236" sldId="2523"/>
            <ac:spMk id="3" creationId="{087829BE-E74E-7E71-D73D-7ACB2003BB1D}"/>
          </ac:spMkLst>
        </pc:spChg>
      </pc:sldChg>
      <pc:sldChg chg="modSp new mod">
        <pc:chgData name="Mariem Dia" userId="6b4304b9-d140-4de7-b9ff-8e1e5519fffe" providerId="ADAL" clId="{93510790-8EBB-485B-9CB4-B965D2697490}" dt="2026-10-19T20:41:38.946" v="9394" actId="1076"/>
        <pc:sldMkLst>
          <pc:docMk/>
          <pc:sldMk cId="3792850533" sldId="2524"/>
        </pc:sldMkLst>
        <pc:spChg chg="mod">
          <ac:chgData name="Mariem Dia" userId="6b4304b9-d140-4de7-b9ff-8e1e5519fffe" providerId="ADAL" clId="{93510790-8EBB-485B-9CB4-B965D2697490}" dt="2026-10-19T20:37:20.144" v="8795" actId="20577"/>
          <ac:spMkLst>
            <pc:docMk/>
            <pc:sldMk cId="3792850533" sldId="2524"/>
            <ac:spMk id="2" creationId="{34A07174-AC98-B86F-8E7A-5EE07BE577E8}"/>
          </ac:spMkLst>
        </pc:spChg>
        <pc:spChg chg="mod">
          <ac:chgData name="Mariem Dia" userId="6b4304b9-d140-4de7-b9ff-8e1e5519fffe" providerId="ADAL" clId="{93510790-8EBB-485B-9CB4-B965D2697490}" dt="2026-10-19T20:41:38.946" v="9394" actId="1076"/>
          <ac:spMkLst>
            <pc:docMk/>
            <pc:sldMk cId="3792850533" sldId="2524"/>
            <ac:spMk id="3" creationId="{BC32D01A-5740-2290-19B0-DCE3B032CA2C}"/>
          </ac:spMkLst>
        </pc:spChg>
      </pc:sldChg>
      <pc:sldChg chg="modSp new mod">
        <pc:chgData name="Mariem Dia" userId="6b4304b9-d140-4de7-b9ff-8e1e5519fffe" providerId="ADAL" clId="{93510790-8EBB-485B-9CB4-B965D2697490}" dt="2026-10-19T21:11:43.095" v="11069" actId="20577"/>
        <pc:sldMkLst>
          <pc:docMk/>
          <pc:sldMk cId="1861762435" sldId="2525"/>
        </pc:sldMkLst>
        <pc:spChg chg="mod">
          <ac:chgData name="Mariem Dia" userId="6b4304b9-d140-4de7-b9ff-8e1e5519fffe" providerId="ADAL" clId="{93510790-8EBB-485B-9CB4-B965D2697490}" dt="2026-10-19T21:06:00.660" v="10549" actId="20577"/>
          <ac:spMkLst>
            <pc:docMk/>
            <pc:sldMk cId="1861762435" sldId="2525"/>
            <ac:spMk id="2" creationId="{09C28587-9D45-F2DF-8AED-2C526DD2E755}"/>
          </ac:spMkLst>
        </pc:spChg>
        <pc:spChg chg="mod">
          <ac:chgData name="Mariem Dia" userId="6b4304b9-d140-4de7-b9ff-8e1e5519fffe" providerId="ADAL" clId="{93510790-8EBB-485B-9CB4-B965D2697490}" dt="2026-10-19T21:11:43.095" v="11069" actId="20577"/>
          <ac:spMkLst>
            <pc:docMk/>
            <pc:sldMk cId="1861762435" sldId="2525"/>
            <ac:spMk id="3" creationId="{FE4CBB82-D654-8F10-889B-82E739BE1080}"/>
          </ac:spMkLst>
        </pc:spChg>
      </pc:sldChg>
      <pc:sldChg chg="modSp new mod">
        <pc:chgData name="Mariem Dia" userId="6b4304b9-d140-4de7-b9ff-8e1e5519fffe" providerId="ADAL" clId="{93510790-8EBB-485B-9CB4-B965D2697490}" dt="2026-10-19T21:32:26.898" v="13124" actId="255"/>
        <pc:sldMkLst>
          <pc:docMk/>
          <pc:sldMk cId="2917761038" sldId="2527"/>
        </pc:sldMkLst>
        <pc:spChg chg="mod">
          <ac:chgData name="Mariem Dia" userId="6b4304b9-d140-4de7-b9ff-8e1e5519fffe" providerId="ADAL" clId="{93510790-8EBB-485B-9CB4-B965D2697490}" dt="2026-10-19T21:26:02.846" v="12350" actId="1076"/>
          <ac:spMkLst>
            <pc:docMk/>
            <pc:sldMk cId="2917761038" sldId="2527"/>
            <ac:spMk id="2" creationId="{A8C11987-CBC9-0EAF-EDB6-5F730508775C}"/>
          </ac:spMkLst>
        </pc:spChg>
        <pc:spChg chg="mod">
          <ac:chgData name="Mariem Dia" userId="6b4304b9-d140-4de7-b9ff-8e1e5519fffe" providerId="ADAL" clId="{93510790-8EBB-485B-9CB4-B965D2697490}" dt="2026-10-19T21:32:26.898" v="13124" actId="255"/>
          <ac:spMkLst>
            <pc:docMk/>
            <pc:sldMk cId="2917761038" sldId="2527"/>
            <ac:spMk id="3" creationId="{86C3D845-C18E-C4EB-0D9E-0C66FD71519D}"/>
          </ac:spMkLst>
        </pc:spChg>
      </pc:sldChg>
      <pc:sldChg chg="addSp delSp modSp new mod">
        <pc:chgData name="Mariem Dia" userId="6b4304b9-d140-4de7-b9ff-8e1e5519fffe" providerId="ADAL" clId="{93510790-8EBB-485B-9CB4-B965D2697490}" dt="2026-10-19T22:17:04.677" v="15224" actId="207"/>
        <pc:sldMkLst>
          <pc:docMk/>
          <pc:sldMk cId="1152019633" sldId="2534"/>
        </pc:sldMkLst>
        <pc:spChg chg="mod">
          <ac:chgData name="Mariem Dia" userId="6b4304b9-d140-4de7-b9ff-8e1e5519fffe" providerId="ADAL" clId="{93510790-8EBB-485B-9CB4-B965D2697490}" dt="2026-10-19T22:17:04.677" v="15224" actId="207"/>
          <ac:spMkLst>
            <pc:docMk/>
            <pc:sldMk cId="1152019633" sldId="2534"/>
            <ac:spMk id="4" creationId="{72EFC041-1A33-1DCC-F344-0D2A30A35C32}"/>
          </ac:spMkLst>
        </pc:spChg>
        <pc:spChg chg="add mod">
          <ac:chgData name="Mariem Dia" userId="6b4304b9-d140-4de7-b9ff-8e1e5519fffe" providerId="ADAL" clId="{93510790-8EBB-485B-9CB4-B965D2697490}" dt="2026-10-19T22:13:10.517" v="15201" actId="1076"/>
          <ac:spMkLst>
            <pc:docMk/>
            <pc:sldMk cId="1152019633" sldId="2534"/>
            <ac:spMk id="6" creationId="{7AEC501A-2AA2-214E-F855-63ACA028633D}"/>
          </ac:spMkLst>
        </pc:spChg>
        <pc:spChg chg="add mod">
          <ac:chgData name="Mariem Dia" userId="6b4304b9-d140-4de7-b9ff-8e1e5519fffe" providerId="ADAL" clId="{93510790-8EBB-485B-9CB4-B965D2697490}" dt="2026-10-19T22:11:05.325" v="15175" actId="20577"/>
          <ac:spMkLst>
            <pc:docMk/>
            <pc:sldMk cId="1152019633" sldId="2534"/>
            <ac:spMk id="8" creationId="{D0015219-EED2-C9FE-51A7-1CA2C3BF3CDB}"/>
          </ac:spMkLst>
        </pc:spChg>
        <pc:spChg chg="add mod ord">
          <ac:chgData name="Mariem Dia" userId="6b4304b9-d140-4de7-b9ff-8e1e5519fffe" providerId="ADAL" clId="{93510790-8EBB-485B-9CB4-B965D2697490}" dt="2026-10-19T22:08:37.937" v="15131" actId="14100"/>
          <ac:spMkLst>
            <pc:docMk/>
            <pc:sldMk cId="1152019633" sldId="2534"/>
            <ac:spMk id="10" creationId="{3176AFF3-45F2-660D-C4EC-A4CCD810EBCF}"/>
          </ac:spMkLst>
        </pc:spChg>
        <pc:spChg chg="add mod">
          <ac:chgData name="Mariem Dia" userId="6b4304b9-d140-4de7-b9ff-8e1e5519fffe" providerId="ADAL" clId="{93510790-8EBB-485B-9CB4-B965D2697490}" dt="2026-10-19T22:11:27.956" v="15186" actId="20577"/>
          <ac:spMkLst>
            <pc:docMk/>
            <pc:sldMk cId="1152019633" sldId="2534"/>
            <ac:spMk id="13" creationId="{E4DC27AD-46E5-45D1-F609-6191BCBC7FC8}"/>
          </ac:spMkLst>
        </pc:spChg>
        <pc:picChg chg="add mod">
          <ac:chgData name="Mariem Dia" userId="6b4304b9-d140-4de7-b9ff-8e1e5519fffe" providerId="ADAL" clId="{93510790-8EBB-485B-9CB4-B965D2697490}" dt="2026-10-19T22:07:29.289" v="15072" actId="1076"/>
          <ac:picMkLst>
            <pc:docMk/>
            <pc:sldMk cId="1152019633" sldId="2534"/>
            <ac:picMk id="7" creationId="{CC5FF566-4657-9030-405C-4BE94E789533}"/>
          </ac:picMkLst>
        </pc:picChg>
        <pc:picChg chg="add mod">
          <ac:chgData name="Mariem Dia" userId="6b4304b9-d140-4de7-b9ff-8e1e5519fffe" providerId="ADAL" clId="{93510790-8EBB-485B-9CB4-B965D2697490}" dt="2026-10-19T22:12:14.998" v="15195" actId="1076"/>
          <ac:picMkLst>
            <pc:docMk/>
            <pc:sldMk cId="1152019633" sldId="2534"/>
            <ac:picMk id="11" creationId="{0FA2F6FC-AD82-7160-BEB7-283E1FD76555}"/>
          </ac:picMkLst>
        </pc:picChg>
        <pc:picChg chg="add mod">
          <ac:chgData name="Mariem Dia" userId="6b4304b9-d140-4de7-b9ff-8e1e5519fffe" providerId="ADAL" clId="{93510790-8EBB-485B-9CB4-B965D2697490}" dt="2026-10-19T22:12:02.012" v="15193" actId="1076"/>
          <ac:picMkLst>
            <pc:docMk/>
            <pc:sldMk cId="1152019633" sldId="2534"/>
            <ac:picMk id="16" creationId="{893D38FA-15D2-CB74-9B62-D235B8FB923B}"/>
          </ac:picMkLst>
        </pc:picChg>
      </pc:sldChg>
    </pc:docChg>
  </pc:docChgLst>
  <pc:docChgLst>
    <pc:chgData name="Matthew S. Cummins" userId="fac55084-c880-4fa9-91d4-0eaeb5125ca0" providerId="ADAL" clId="{CA41CE83-684B-4783-BFF8-4E8EDEFDE42E}"/>
    <pc:docChg chg="undo custSel addSld delSld modSld sldOrd modMainMaster">
      <pc:chgData name="Matthew S. Cummins" userId="fac55084-c880-4fa9-91d4-0eaeb5125ca0" providerId="ADAL" clId="{CA41CE83-684B-4783-BFF8-4E8EDEFDE42E}" dt="2026-10-26T13:39:29.445" v="3769" actId="12"/>
      <pc:docMkLst>
        <pc:docMk/>
      </pc:docMkLst>
      <pc:sldChg chg="modSp mod">
        <pc:chgData name="Matthew S. Cummins" userId="fac55084-c880-4fa9-91d4-0eaeb5125ca0" providerId="ADAL" clId="{CA41CE83-684B-4783-BFF8-4E8EDEFDE42E}" dt="2026-10-23T17:50:17.727" v="1506" actId="20577"/>
        <pc:sldMkLst>
          <pc:docMk/>
          <pc:sldMk cId="1914127416" sldId="314"/>
        </pc:sldMkLst>
        <pc:spChg chg="mod">
          <ac:chgData name="Matthew S. Cummins" userId="fac55084-c880-4fa9-91d4-0eaeb5125ca0" providerId="ADAL" clId="{CA41CE83-684B-4783-BFF8-4E8EDEFDE42E}" dt="2026-10-23T17:50:17.727" v="1506" actId="20577"/>
          <ac:spMkLst>
            <pc:docMk/>
            <pc:sldMk cId="1914127416" sldId="314"/>
            <ac:spMk id="3" creationId="{AAB59493-4CDB-AC89-F9FF-883CA8A2B7AB}"/>
          </ac:spMkLst>
        </pc:spChg>
      </pc:sldChg>
      <pc:sldChg chg="modSp add del">
        <pc:chgData name="Matthew S. Cummins" userId="fac55084-c880-4fa9-91d4-0eaeb5125ca0" providerId="ADAL" clId="{CA41CE83-684B-4783-BFF8-4E8EDEFDE42E}" dt="2026-10-25T20:12:01.781" v="2097" actId="47"/>
        <pc:sldMkLst>
          <pc:docMk/>
          <pc:sldMk cId="2671578412" sldId="321"/>
        </pc:sldMkLst>
        <pc:spChg chg="mod">
          <ac:chgData name="Matthew S. Cummins" userId="fac55084-c880-4fa9-91d4-0eaeb5125ca0" providerId="ADAL" clId="{CA41CE83-684B-4783-BFF8-4E8EDEFDE42E}" dt="2026-10-25T20:10:18.508" v="2075"/>
          <ac:spMkLst>
            <pc:docMk/>
            <pc:sldMk cId="2671578412" sldId="321"/>
            <ac:spMk id="7" creationId="{00000000-0000-0000-0000-000000000000}"/>
          </ac:spMkLst>
        </pc:spChg>
      </pc:sldChg>
      <pc:sldChg chg="modSp add del">
        <pc:chgData name="Matthew S. Cummins" userId="fac55084-c880-4fa9-91d4-0eaeb5125ca0" providerId="ADAL" clId="{CA41CE83-684B-4783-BFF8-4E8EDEFDE42E}" dt="2026-10-25T20:12:26.770" v="2106" actId="47"/>
        <pc:sldMkLst>
          <pc:docMk/>
          <pc:sldMk cId="1868908983" sldId="337"/>
        </pc:sldMkLst>
        <pc:spChg chg="mod">
          <ac:chgData name="Matthew S. Cummins" userId="fac55084-c880-4fa9-91d4-0eaeb5125ca0" providerId="ADAL" clId="{CA41CE83-684B-4783-BFF8-4E8EDEFDE42E}" dt="2026-10-25T20:10:18.508" v="2075"/>
          <ac:spMkLst>
            <pc:docMk/>
            <pc:sldMk cId="1868908983" sldId="337"/>
            <ac:spMk id="7" creationId="{00000000-0000-0000-0000-000000000000}"/>
          </ac:spMkLst>
        </pc:spChg>
      </pc:sldChg>
      <pc:sldChg chg="modSp add del">
        <pc:chgData name="Matthew S. Cummins" userId="fac55084-c880-4fa9-91d4-0eaeb5125ca0" providerId="ADAL" clId="{CA41CE83-684B-4783-BFF8-4E8EDEFDE42E}" dt="2026-10-25T20:12:47.941" v="2107" actId="2696"/>
        <pc:sldMkLst>
          <pc:docMk/>
          <pc:sldMk cId="4239863339" sldId="343"/>
        </pc:sldMkLst>
        <pc:spChg chg="mod">
          <ac:chgData name="Matthew S. Cummins" userId="fac55084-c880-4fa9-91d4-0eaeb5125ca0" providerId="ADAL" clId="{CA41CE83-684B-4783-BFF8-4E8EDEFDE42E}" dt="2026-10-25T20:10:18.508" v="2075"/>
          <ac:spMkLst>
            <pc:docMk/>
            <pc:sldMk cId="4239863339" sldId="343"/>
            <ac:spMk id="7" creationId="{00000000-0000-0000-0000-000000000000}"/>
          </ac:spMkLst>
        </pc:spChg>
      </pc:sldChg>
      <pc:sldChg chg="delSp modSp add mod">
        <pc:chgData name="Matthew S. Cummins" userId="fac55084-c880-4fa9-91d4-0eaeb5125ca0" providerId="ADAL" clId="{CA41CE83-684B-4783-BFF8-4E8EDEFDE42E}" dt="2026-10-23T16:27:21.613" v="1260" actId="12"/>
        <pc:sldMkLst>
          <pc:docMk/>
          <pc:sldMk cId="1901331528" sldId="364"/>
        </pc:sldMkLst>
        <pc:spChg chg="mod">
          <ac:chgData name="Matthew S. Cummins" userId="fac55084-c880-4fa9-91d4-0eaeb5125ca0" providerId="ADAL" clId="{CA41CE83-684B-4783-BFF8-4E8EDEFDE42E}" dt="2026-10-23T16:23:27.941" v="1092" actId="14100"/>
          <ac:spMkLst>
            <pc:docMk/>
            <pc:sldMk cId="1901331528" sldId="364"/>
            <ac:spMk id="2" creationId="{8EA6DC86-2387-92CB-F8C6-BDB86458BD38}"/>
          </ac:spMkLst>
        </pc:spChg>
        <pc:spChg chg="mod">
          <ac:chgData name="Matthew S. Cummins" userId="fac55084-c880-4fa9-91d4-0eaeb5125ca0" providerId="ADAL" clId="{CA41CE83-684B-4783-BFF8-4E8EDEFDE42E}" dt="2026-10-23T16:27:21.613" v="1260" actId="12"/>
          <ac:spMkLst>
            <pc:docMk/>
            <pc:sldMk cId="1901331528" sldId="364"/>
            <ac:spMk id="3" creationId="{32E73892-87DD-3854-4C73-5011A764D618}"/>
          </ac:spMkLst>
        </pc:spChg>
        <pc:spChg chg="mod">
          <ac:chgData name="Matthew S. Cummins" userId="fac55084-c880-4fa9-91d4-0eaeb5125ca0" providerId="ADAL" clId="{CA41CE83-684B-4783-BFF8-4E8EDEFDE42E}" dt="2026-10-23T16:14:17.159" v="984"/>
          <ac:spMkLst>
            <pc:docMk/>
            <pc:sldMk cId="1901331528" sldId="364"/>
            <ac:spMk id="5" creationId="{B53D6E0A-CFAC-1EE0-35A5-3BBBFEAA2382}"/>
          </ac:spMkLst>
        </pc:spChg>
      </pc:sldChg>
      <pc:sldChg chg="modSp mod ord">
        <pc:chgData name="Matthew S. Cummins" userId="fac55084-c880-4fa9-91d4-0eaeb5125ca0" providerId="ADAL" clId="{CA41CE83-684B-4783-BFF8-4E8EDEFDE42E}" dt="2026-10-23T16:28:54.851" v="1265"/>
        <pc:sldMkLst>
          <pc:docMk/>
          <pc:sldMk cId="0" sldId="381"/>
        </pc:sldMkLst>
        <pc:spChg chg="mod">
          <ac:chgData name="Matthew S. Cummins" userId="fac55084-c880-4fa9-91d4-0eaeb5125ca0" providerId="ADAL" clId="{CA41CE83-684B-4783-BFF8-4E8EDEFDE42E}" dt="2026-10-23T15:54:58.831" v="913" actId="108"/>
          <ac:spMkLst>
            <pc:docMk/>
            <pc:sldMk cId="0" sldId="381"/>
            <ac:spMk id="2" creationId="{E6A0985B-D8A8-1A10-821D-A53C816A3C5C}"/>
          </ac:spMkLst>
        </pc:spChg>
        <pc:spChg chg="mod">
          <ac:chgData name="Matthew S. Cummins" userId="fac55084-c880-4fa9-91d4-0eaeb5125ca0" providerId="ADAL" clId="{CA41CE83-684B-4783-BFF8-4E8EDEFDE42E}" dt="2026-10-21T21:41:27.651" v="390" actId="12"/>
          <ac:spMkLst>
            <pc:docMk/>
            <pc:sldMk cId="0" sldId="381"/>
            <ac:spMk id="10243" creationId="{6EB98008-83B5-DC20-690B-969001D29363}"/>
          </ac:spMkLst>
        </pc:spChg>
      </pc:sldChg>
      <pc:sldChg chg="modSp mod">
        <pc:chgData name="Matthew S. Cummins" userId="fac55084-c880-4fa9-91d4-0eaeb5125ca0" providerId="ADAL" clId="{CA41CE83-684B-4783-BFF8-4E8EDEFDE42E}" dt="2026-10-23T17:43:38.562" v="1498" actId="6549"/>
        <pc:sldMkLst>
          <pc:docMk/>
          <pc:sldMk cId="3683942195" sldId="868"/>
        </pc:sldMkLst>
        <pc:spChg chg="mod">
          <ac:chgData name="Matthew S. Cummins" userId="fac55084-c880-4fa9-91d4-0eaeb5125ca0" providerId="ADAL" clId="{CA41CE83-684B-4783-BFF8-4E8EDEFDE42E}" dt="2026-10-23T17:43:38.562" v="1498" actId="6549"/>
          <ac:spMkLst>
            <pc:docMk/>
            <pc:sldMk cId="3683942195" sldId="868"/>
            <ac:spMk id="7" creationId="{D58E82A6-00A7-950C-2C35-6A6C312BA040}"/>
          </ac:spMkLst>
        </pc:spChg>
      </pc:sldChg>
      <pc:sldChg chg="modSp add mod">
        <pc:chgData name="Matthew S. Cummins" userId="fac55084-c880-4fa9-91d4-0eaeb5125ca0" providerId="ADAL" clId="{CA41CE83-684B-4783-BFF8-4E8EDEFDE42E}" dt="2026-10-26T13:39:29.445" v="3769" actId="12"/>
        <pc:sldMkLst>
          <pc:docMk/>
          <pc:sldMk cId="1393321445" sldId="869"/>
        </pc:sldMkLst>
        <pc:spChg chg="mod">
          <ac:chgData name="Matthew S. Cummins" userId="fac55084-c880-4fa9-91d4-0eaeb5125ca0" providerId="ADAL" clId="{CA41CE83-684B-4783-BFF8-4E8EDEFDE42E}" dt="2026-10-23T16:18:55.148" v="1001" actId="20577"/>
          <ac:spMkLst>
            <pc:docMk/>
            <pc:sldMk cId="1393321445" sldId="869"/>
            <ac:spMk id="2" creationId="{DEEED17C-66C5-E879-63BB-16903259D22A}"/>
          </ac:spMkLst>
        </pc:spChg>
        <pc:spChg chg="mod">
          <ac:chgData name="Matthew S. Cummins" userId="fac55084-c880-4fa9-91d4-0eaeb5125ca0" providerId="ADAL" clId="{CA41CE83-684B-4783-BFF8-4E8EDEFDE42E}" dt="2026-10-26T13:39:29.445" v="3769" actId="12"/>
          <ac:spMkLst>
            <pc:docMk/>
            <pc:sldMk cId="1393321445" sldId="869"/>
            <ac:spMk id="3" creationId="{1BF53E34-5150-E410-03A5-0A61FD332D23}"/>
          </ac:spMkLst>
        </pc:spChg>
      </pc:sldChg>
      <pc:sldChg chg="modSp add mod ord">
        <pc:chgData name="Matthew S. Cummins" userId="fac55084-c880-4fa9-91d4-0eaeb5125ca0" providerId="ADAL" clId="{CA41CE83-684B-4783-BFF8-4E8EDEFDE42E}" dt="2026-10-23T17:39:35.326" v="1319" actId="108"/>
        <pc:sldMkLst>
          <pc:docMk/>
          <pc:sldMk cId="1714662952" sldId="871"/>
        </pc:sldMkLst>
        <pc:spChg chg="mod">
          <ac:chgData name="Matthew S. Cummins" userId="fac55084-c880-4fa9-91d4-0eaeb5125ca0" providerId="ADAL" clId="{CA41CE83-684B-4783-BFF8-4E8EDEFDE42E}" dt="2026-10-23T17:39:35.326" v="1319" actId="108"/>
          <ac:spMkLst>
            <pc:docMk/>
            <pc:sldMk cId="1714662952" sldId="871"/>
            <ac:spMk id="3" creationId="{1BF53E34-5150-E410-03A5-0A61FD332D23}"/>
          </ac:spMkLst>
        </pc:spChg>
      </pc:sldChg>
      <pc:sldChg chg="modSp mod">
        <pc:chgData name="Matthew S. Cummins" userId="fac55084-c880-4fa9-91d4-0eaeb5125ca0" providerId="ADAL" clId="{CA41CE83-684B-4783-BFF8-4E8EDEFDE42E}" dt="2026-10-21T21:41:57.331" v="393" actId="692"/>
        <pc:sldMkLst>
          <pc:docMk/>
          <pc:sldMk cId="1318338823" sldId="1179"/>
        </pc:sldMkLst>
        <pc:spChg chg="mod">
          <ac:chgData name="Matthew S. Cummins" userId="fac55084-c880-4fa9-91d4-0eaeb5125ca0" providerId="ADAL" clId="{CA41CE83-684B-4783-BFF8-4E8EDEFDE42E}" dt="2026-10-21T21:41:57.331" v="393" actId="692"/>
          <ac:spMkLst>
            <pc:docMk/>
            <pc:sldMk cId="1318338823" sldId="1179"/>
            <ac:spMk id="10" creationId="{AD53F47A-4E9D-D4A6-C916-BC8419602C6F}"/>
          </ac:spMkLst>
        </pc:spChg>
      </pc:sldChg>
      <pc:sldChg chg="modSp mod">
        <pc:chgData name="Matthew S. Cummins" userId="fac55084-c880-4fa9-91d4-0eaeb5125ca0" providerId="ADAL" clId="{CA41CE83-684B-4783-BFF8-4E8EDEFDE42E}" dt="2026-10-23T15:57:28.746" v="918" actId="12"/>
        <pc:sldMkLst>
          <pc:docMk/>
          <pc:sldMk cId="1009109959" sldId="1183"/>
        </pc:sldMkLst>
        <pc:spChg chg="mod">
          <ac:chgData name="Matthew S. Cummins" userId="fac55084-c880-4fa9-91d4-0eaeb5125ca0" providerId="ADAL" clId="{CA41CE83-684B-4783-BFF8-4E8EDEFDE42E}" dt="2026-10-23T15:57:28.746" v="918" actId="12"/>
          <ac:spMkLst>
            <pc:docMk/>
            <pc:sldMk cId="1009109959" sldId="1183"/>
            <ac:spMk id="3" creationId="{9C1A9844-180E-0B9D-D758-344E97F8B6F8}"/>
          </ac:spMkLst>
        </pc:spChg>
      </pc:sldChg>
      <pc:sldChg chg="modSp mod">
        <pc:chgData name="Matthew S. Cummins" userId="fac55084-c880-4fa9-91d4-0eaeb5125ca0" providerId="ADAL" clId="{CA41CE83-684B-4783-BFF8-4E8EDEFDE42E}" dt="2026-10-23T15:57:40.419" v="919" actId="12"/>
        <pc:sldMkLst>
          <pc:docMk/>
          <pc:sldMk cId="2561621957" sldId="1184"/>
        </pc:sldMkLst>
        <pc:spChg chg="mod">
          <ac:chgData name="Matthew S. Cummins" userId="fac55084-c880-4fa9-91d4-0eaeb5125ca0" providerId="ADAL" clId="{CA41CE83-684B-4783-BFF8-4E8EDEFDE42E}" dt="2026-10-23T15:53:02.907" v="905" actId="108"/>
          <ac:spMkLst>
            <pc:docMk/>
            <pc:sldMk cId="2561621957" sldId="1184"/>
            <ac:spMk id="2" creationId="{2FB220D7-C816-CECC-5C03-F56E6E4A8BE6}"/>
          </ac:spMkLst>
        </pc:spChg>
        <pc:spChg chg="mod">
          <ac:chgData name="Matthew S. Cummins" userId="fac55084-c880-4fa9-91d4-0eaeb5125ca0" providerId="ADAL" clId="{CA41CE83-684B-4783-BFF8-4E8EDEFDE42E}" dt="2026-10-23T15:57:40.419" v="919" actId="12"/>
          <ac:spMkLst>
            <pc:docMk/>
            <pc:sldMk cId="2561621957" sldId="1184"/>
            <ac:spMk id="10243" creationId="{02D7C88C-2852-663A-0CCD-28F466AF37CB}"/>
          </ac:spMkLst>
        </pc:spChg>
      </pc:sldChg>
      <pc:sldChg chg="modSp mod">
        <pc:chgData name="Matthew S. Cummins" userId="fac55084-c880-4fa9-91d4-0eaeb5125ca0" providerId="ADAL" clId="{CA41CE83-684B-4783-BFF8-4E8EDEFDE42E}" dt="2026-10-23T15:58:39.227" v="924" actId="12"/>
        <pc:sldMkLst>
          <pc:docMk/>
          <pc:sldMk cId="2225676042" sldId="1185"/>
        </pc:sldMkLst>
        <pc:spChg chg="mod">
          <ac:chgData name="Matthew S. Cummins" userId="fac55084-c880-4fa9-91d4-0eaeb5125ca0" providerId="ADAL" clId="{CA41CE83-684B-4783-BFF8-4E8EDEFDE42E}" dt="2026-10-23T15:53:26.728" v="909" actId="108"/>
          <ac:spMkLst>
            <pc:docMk/>
            <pc:sldMk cId="2225676042" sldId="1185"/>
            <ac:spMk id="2" creationId="{D18FF192-B37E-32A9-12F8-6C31412D78A7}"/>
          </ac:spMkLst>
        </pc:spChg>
        <pc:spChg chg="mod">
          <ac:chgData name="Matthew S. Cummins" userId="fac55084-c880-4fa9-91d4-0eaeb5125ca0" providerId="ADAL" clId="{CA41CE83-684B-4783-BFF8-4E8EDEFDE42E}" dt="2026-10-23T15:58:39.227" v="924" actId="12"/>
          <ac:spMkLst>
            <pc:docMk/>
            <pc:sldMk cId="2225676042" sldId="1185"/>
            <ac:spMk id="10243" creationId="{762AEDDF-DCB1-40B5-23C7-3298FF60D879}"/>
          </ac:spMkLst>
        </pc:spChg>
      </pc:sldChg>
      <pc:sldChg chg="modSp mod">
        <pc:chgData name="Matthew S. Cummins" userId="fac55084-c880-4fa9-91d4-0eaeb5125ca0" providerId="ADAL" clId="{CA41CE83-684B-4783-BFF8-4E8EDEFDE42E}" dt="2026-10-25T22:20:15.070" v="3102" actId="21"/>
        <pc:sldMkLst>
          <pc:docMk/>
          <pc:sldMk cId="993740150" sldId="2280"/>
        </pc:sldMkLst>
        <pc:spChg chg="mod">
          <ac:chgData name="Matthew S. Cummins" userId="fac55084-c880-4fa9-91d4-0eaeb5125ca0" providerId="ADAL" clId="{CA41CE83-684B-4783-BFF8-4E8EDEFDE42E}" dt="2026-10-23T15:52:04.234" v="898" actId="108"/>
          <ac:spMkLst>
            <pc:docMk/>
            <pc:sldMk cId="993740150" sldId="2280"/>
            <ac:spMk id="2" creationId="{A4484607-A8C0-4D9D-9809-8CD2128EC09A}"/>
          </ac:spMkLst>
        </pc:spChg>
        <pc:spChg chg="mod">
          <ac:chgData name="Matthew S. Cummins" userId="fac55084-c880-4fa9-91d4-0eaeb5125ca0" providerId="ADAL" clId="{CA41CE83-684B-4783-BFF8-4E8EDEFDE42E}" dt="2026-10-25T22:20:15.070" v="3102" actId="21"/>
          <ac:spMkLst>
            <pc:docMk/>
            <pc:sldMk cId="993740150" sldId="2280"/>
            <ac:spMk id="3" creationId="{2784913F-6944-206B-BB21-B0394E5DC6BE}"/>
          </ac:spMkLst>
        </pc:spChg>
      </pc:sldChg>
      <pc:sldChg chg="modSp mod">
        <pc:chgData name="Matthew S. Cummins" userId="fac55084-c880-4fa9-91d4-0eaeb5125ca0" providerId="ADAL" clId="{CA41CE83-684B-4783-BFF8-4E8EDEFDE42E}" dt="2026-10-23T15:52:26.259" v="902" actId="108"/>
        <pc:sldMkLst>
          <pc:docMk/>
          <pc:sldMk cId="3636427502" sldId="2283"/>
        </pc:sldMkLst>
        <pc:spChg chg="mod">
          <ac:chgData name="Matthew S. Cummins" userId="fac55084-c880-4fa9-91d4-0eaeb5125ca0" providerId="ADAL" clId="{CA41CE83-684B-4783-BFF8-4E8EDEFDE42E}" dt="2026-10-23T15:52:26.259" v="902" actId="108"/>
          <ac:spMkLst>
            <pc:docMk/>
            <pc:sldMk cId="3636427502" sldId="2283"/>
            <ac:spMk id="2" creationId="{65CB6B5C-8D75-610E-DD56-3F169212BFC2}"/>
          </ac:spMkLst>
        </pc:spChg>
      </pc:sldChg>
      <pc:sldChg chg="modSp mod">
        <pc:chgData name="Matthew S. Cummins" userId="fac55084-c880-4fa9-91d4-0eaeb5125ca0" providerId="ADAL" clId="{CA41CE83-684B-4783-BFF8-4E8EDEFDE42E}" dt="2026-10-23T15:52:47.842" v="904" actId="108"/>
        <pc:sldMkLst>
          <pc:docMk/>
          <pc:sldMk cId="12521223" sldId="2289"/>
        </pc:sldMkLst>
        <pc:spChg chg="mod">
          <ac:chgData name="Matthew S. Cummins" userId="fac55084-c880-4fa9-91d4-0eaeb5125ca0" providerId="ADAL" clId="{CA41CE83-684B-4783-BFF8-4E8EDEFDE42E}" dt="2026-10-23T15:52:47.842" v="904" actId="108"/>
          <ac:spMkLst>
            <pc:docMk/>
            <pc:sldMk cId="12521223" sldId="2289"/>
            <ac:spMk id="2" creationId="{7E20AA26-380B-05B8-928F-860E933D49C2}"/>
          </ac:spMkLst>
        </pc:spChg>
      </pc:sldChg>
      <pc:sldChg chg="modSp mod">
        <pc:chgData name="Matthew S. Cummins" userId="fac55084-c880-4fa9-91d4-0eaeb5125ca0" providerId="ADAL" clId="{CA41CE83-684B-4783-BFF8-4E8EDEFDE42E}" dt="2026-10-23T16:00:28.490" v="944" actId="12"/>
        <pc:sldMkLst>
          <pc:docMk/>
          <pc:sldMk cId="2180708912" sldId="2295"/>
        </pc:sldMkLst>
        <pc:spChg chg="mod">
          <ac:chgData name="Matthew S. Cummins" userId="fac55084-c880-4fa9-91d4-0eaeb5125ca0" providerId="ADAL" clId="{CA41CE83-684B-4783-BFF8-4E8EDEFDE42E}" dt="2026-10-23T15:52:14.577" v="900" actId="108"/>
          <ac:spMkLst>
            <pc:docMk/>
            <pc:sldMk cId="2180708912" sldId="2295"/>
            <ac:spMk id="2" creationId="{188D1660-1ADB-F6DD-CD89-9EA80D7BFF47}"/>
          </ac:spMkLst>
        </pc:spChg>
        <pc:spChg chg="mod">
          <ac:chgData name="Matthew S. Cummins" userId="fac55084-c880-4fa9-91d4-0eaeb5125ca0" providerId="ADAL" clId="{CA41CE83-684B-4783-BFF8-4E8EDEFDE42E}" dt="2026-10-23T16:00:28.490" v="944" actId="12"/>
          <ac:spMkLst>
            <pc:docMk/>
            <pc:sldMk cId="2180708912" sldId="2295"/>
            <ac:spMk id="3" creationId="{ED4AFD8B-7D06-B514-5CC5-591105044700}"/>
          </ac:spMkLst>
        </pc:spChg>
      </pc:sldChg>
      <pc:sldChg chg="modSp mod">
        <pc:chgData name="Matthew S. Cummins" userId="fac55084-c880-4fa9-91d4-0eaeb5125ca0" providerId="ADAL" clId="{CA41CE83-684B-4783-BFF8-4E8EDEFDE42E}" dt="2026-10-25T22:19:26.639" v="3011" actId="6549"/>
        <pc:sldMkLst>
          <pc:docMk/>
          <pc:sldMk cId="1611738031" sldId="2296"/>
        </pc:sldMkLst>
        <pc:spChg chg="mod">
          <ac:chgData name="Matthew S. Cummins" userId="fac55084-c880-4fa9-91d4-0eaeb5125ca0" providerId="ADAL" clId="{CA41CE83-684B-4783-BFF8-4E8EDEFDE42E}" dt="2026-10-23T15:51:56.931" v="896" actId="108"/>
          <ac:spMkLst>
            <pc:docMk/>
            <pc:sldMk cId="1611738031" sldId="2296"/>
            <ac:spMk id="5" creationId="{3C9C7C4D-510D-5474-2687-128D8CA63587}"/>
          </ac:spMkLst>
        </pc:spChg>
        <pc:spChg chg="mod">
          <ac:chgData name="Matthew S. Cummins" userId="fac55084-c880-4fa9-91d4-0eaeb5125ca0" providerId="ADAL" clId="{CA41CE83-684B-4783-BFF8-4E8EDEFDE42E}" dt="2026-10-25T22:16:32.372" v="2831" actId="1076"/>
          <ac:spMkLst>
            <pc:docMk/>
            <pc:sldMk cId="1611738031" sldId="2296"/>
            <ac:spMk id="8" creationId="{C79D967D-1A2E-46E2-EB4E-CE8E3DA028C9}"/>
          </ac:spMkLst>
        </pc:spChg>
        <pc:spChg chg="mod">
          <ac:chgData name="Matthew S. Cummins" userId="fac55084-c880-4fa9-91d4-0eaeb5125ca0" providerId="ADAL" clId="{CA41CE83-684B-4783-BFF8-4E8EDEFDE42E}" dt="2026-10-25T22:19:26.639" v="3011" actId="6549"/>
          <ac:spMkLst>
            <pc:docMk/>
            <pc:sldMk cId="1611738031" sldId="2296"/>
            <ac:spMk id="360450" creationId="{77D4A788-6F7A-A20A-49D9-B44AA4E8AC9F}"/>
          </ac:spMkLst>
        </pc:spChg>
      </pc:sldChg>
      <pc:sldChg chg="modSp mod ord">
        <pc:chgData name="Matthew S. Cummins" userId="fac55084-c880-4fa9-91d4-0eaeb5125ca0" providerId="ADAL" clId="{CA41CE83-684B-4783-BFF8-4E8EDEFDE42E}" dt="2026-10-25T22:42:45.347" v="3493" actId="20577"/>
        <pc:sldMkLst>
          <pc:docMk/>
          <pc:sldMk cId="1474047022" sldId="2297"/>
        </pc:sldMkLst>
        <pc:spChg chg="mod">
          <ac:chgData name="Matthew S. Cummins" userId="fac55084-c880-4fa9-91d4-0eaeb5125ca0" providerId="ADAL" clId="{CA41CE83-684B-4783-BFF8-4E8EDEFDE42E}" dt="2026-10-25T21:38:17.840" v="2191" actId="20577"/>
          <ac:spMkLst>
            <pc:docMk/>
            <pc:sldMk cId="1474047022" sldId="2297"/>
            <ac:spMk id="2" creationId="{0995FAD1-6495-03A8-1A65-CA57B6AA0ABA}"/>
          </ac:spMkLst>
        </pc:spChg>
        <pc:spChg chg="mod">
          <ac:chgData name="Matthew S. Cummins" userId="fac55084-c880-4fa9-91d4-0eaeb5125ca0" providerId="ADAL" clId="{CA41CE83-684B-4783-BFF8-4E8EDEFDE42E}" dt="2026-10-25T22:42:45.347" v="3493" actId="20577"/>
          <ac:spMkLst>
            <pc:docMk/>
            <pc:sldMk cId="1474047022" sldId="2297"/>
            <ac:spMk id="3" creationId="{AD61BF33-4853-9807-2BCD-644282CC1D16}"/>
          </ac:spMkLst>
        </pc:spChg>
      </pc:sldChg>
      <pc:sldChg chg="modSp add mod ord">
        <pc:chgData name="Matthew S. Cummins" userId="fac55084-c880-4fa9-91d4-0eaeb5125ca0" providerId="ADAL" clId="{CA41CE83-684B-4783-BFF8-4E8EDEFDE42E}" dt="2026-10-25T23:00:24.814" v="3536"/>
        <pc:sldMkLst>
          <pc:docMk/>
          <pc:sldMk cId="3233001836" sldId="2304"/>
        </pc:sldMkLst>
        <pc:spChg chg="mod">
          <ac:chgData name="Matthew S. Cummins" userId="fac55084-c880-4fa9-91d4-0eaeb5125ca0" providerId="ADAL" clId="{CA41CE83-684B-4783-BFF8-4E8EDEFDE42E}" dt="2026-10-23T17:53:41.760" v="1534" actId="13926"/>
          <ac:spMkLst>
            <pc:docMk/>
            <pc:sldMk cId="3233001836" sldId="2304"/>
            <ac:spMk id="3" creationId="{A6ED1DC2-8DD7-02C7-68E3-53CD9AF3D475}"/>
          </ac:spMkLst>
        </pc:spChg>
      </pc:sldChg>
      <pc:sldChg chg="modSp mod">
        <pc:chgData name="Matthew S. Cummins" userId="fac55084-c880-4fa9-91d4-0eaeb5125ca0" providerId="ADAL" clId="{CA41CE83-684B-4783-BFF8-4E8EDEFDE42E}" dt="2026-10-25T21:17:22.466" v="2144" actId="20577"/>
        <pc:sldMkLst>
          <pc:docMk/>
          <pc:sldMk cId="1531352155" sldId="2498"/>
        </pc:sldMkLst>
        <pc:spChg chg="mod">
          <ac:chgData name="Matthew S. Cummins" userId="fac55084-c880-4fa9-91d4-0eaeb5125ca0" providerId="ADAL" clId="{CA41CE83-684B-4783-BFF8-4E8EDEFDE42E}" dt="2026-10-25T21:17:22.466" v="2144" actId="20577"/>
          <ac:spMkLst>
            <pc:docMk/>
            <pc:sldMk cId="1531352155" sldId="2498"/>
            <ac:spMk id="3" creationId="{DE8251A7-6E28-4FEE-D505-D47634218B57}"/>
          </ac:spMkLst>
        </pc:spChg>
      </pc:sldChg>
      <pc:sldChg chg="addSp delSp modSp mod ord modNotesTx">
        <pc:chgData name="Matthew S. Cummins" userId="fac55084-c880-4fa9-91d4-0eaeb5125ca0" providerId="ADAL" clId="{CA41CE83-684B-4783-BFF8-4E8EDEFDE42E}" dt="2026-10-25T23:08:20.313" v="3753" actId="20577"/>
        <pc:sldMkLst>
          <pc:docMk/>
          <pc:sldMk cId="2176036657" sldId="2512"/>
        </pc:sldMkLst>
        <pc:spChg chg="mod">
          <ac:chgData name="Matthew S. Cummins" userId="fac55084-c880-4fa9-91d4-0eaeb5125ca0" providerId="ADAL" clId="{CA41CE83-684B-4783-BFF8-4E8EDEFDE42E}" dt="2026-10-23T16:22:19.613" v="1016" actId="108"/>
          <ac:spMkLst>
            <pc:docMk/>
            <pc:sldMk cId="2176036657" sldId="2512"/>
            <ac:spMk id="2" creationId="{FA82BBB5-E8A9-9FF0-C06C-BF3523E09BE7}"/>
          </ac:spMkLst>
        </pc:spChg>
        <pc:picChg chg="add mod">
          <ac:chgData name="Matthew S. Cummins" userId="fac55084-c880-4fa9-91d4-0eaeb5125ca0" providerId="ADAL" clId="{CA41CE83-684B-4783-BFF8-4E8EDEFDE42E}" dt="2026-10-23T16:21:34.435" v="1013" actId="1076"/>
          <ac:picMkLst>
            <pc:docMk/>
            <pc:sldMk cId="2176036657" sldId="2512"/>
            <ac:picMk id="6" creationId="{C497C7EA-A581-18B3-A54E-AAECD459F02F}"/>
          </ac:picMkLst>
        </pc:picChg>
      </pc:sldChg>
      <pc:sldChg chg="modSp mod">
        <pc:chgData name="Matthew S. Cummins" userId="fac55084-c880-4fa9-91d4-0eaeb5125ca0" providerId="ADAL" clId="{CA41CE83-684B-4783-BFF8-4E8EDEFDE42E}" dt="2026-10-25T22:13:18.626" v="2656" actId="108"/>
        <pc:sldMkLst>
          <pc:docMk/>
          <pc:sldMk cId="1434416271" sldId="2514"/>
        </pc:sldMkLst>
        <pc:spChg chg="mod">
          <ac:chgData name="Matthew S. Cummins" userId="fac55084-c880-4fa9-91d4-0eaeb5125ca0" providerId="ADAL" clId="{CA41CE83-684B-4783-BFF8-4E8EDEFDE42E}" dt="2026-10-25T22:13:18.626" v="2656" actId="108"/>
          <ac:spMkLst>
            <pc:docMk/>
            <pc:sldMk cId="1434416271" sldId="2514"/>
            <ac:spMk id="10243" creationId="{A45BE9E9-7797-1EC6-63D8-A215E1AE4533}"/>
          </ac:spMkLst>
        </pc:spChg>
      </pc:sldChg>
      <pc:sldChg chg="modSp add del mod">
        <pc:chgData name="Matthew S. Cummins" userId="fac55084-c880-4fa9-91d4-0eaeb5125ca0" providerId="ADAL" clId="{CA41CE83-684B-4783-BFF8-4E8EDEFDE42E}" dt="2026-10-25T22:22:06.410" v="3103" actId="47"/>
        <pc:sldMkLst>
          <pc:docMk/>
          <pc:sldMk cId="1710437041" sldId="2516"/>
        </pc:sldMkLst>
      </pc:sldChg>
      <pc:sldChg chg="addSp delSp modSp mod ord">
        <pc:chgData name="Matthew S. Cummins" userId="fac55084-c880-4fa9-91d4-0eaeb5125ca0" providerId="ADAL" clId="{CA41CE83-684B-4783-BFF8-4E8EDEFDE42E}" dt="2026-10-25T21:54:16.595" v="2317" actId="20577"/>
        <pc:sldMkLst>
          <pc:docMk/>
          <pc:sldMk cId="2920112641" sldId="2518"/>
        </pc:sldMkLst>
        <pc:spChg chg="mod">
          <ac:chgData name="Matthew S. Cummins" userId="fac55084-c880-4fa9-91d4-0eaeb5125ca0" providerId="ADAL" clId="{CA41CE83-684B-4783-BFF8-4E8EDEFDE42E}" dt="2026-10-25T21:54:16.595" v="2317" actId="20577"/>
          <ac:spMkLst>
            <pc:docMk/>
            <pc:sldMk cId="2920112641" sldId="2518"/>
            <ac:spMk id="3" creationId="{5B06FFF1-A841-4434-3FE2-880C030CF55D}"/>
          </ac:spMkLst>
        </pc:spChg>
      </pc:sldChg>
      <pc:sldChg chg="modSp mod ord modNotesTx">
        <pc:chgData name="Matthew S. Cummins" userId="fac55084-c880-4fa9-91d4-0eaeb5125ca0" providerId="ADAL" clId="{CA41CE83-684B-4783-BFF8-4E8EDEFDE42E}" dt="2026-10-25T19:44:02.557" v="1678" actId="20577"/>
        <pc:sldMkLst>
          <pc:docMk/>
          <pc:sldMk cId="1065542249" sldId="2519"/>
        </pc:sldMkLst>
        <pc:spChg chg="mod">
          <ac:chgData name="Matthew S. Cummins" userId="fac55084-c880-4fa9-91d4-0eaeb5125ca0" providerId="ADAL" clId="{CA41CE83-684B-4783-BFF8-4E8EDEFDE42E}" dt="2026-10-23T15:42:12.821" v="577" actId="20577"/>
          <ac:spMkLst>
            <pc:docMk/>
            <pc:sldMk cId="1065542249" sldId="2519"/>
            <ac:spMk id="6" creationId="{49496479-73AB-35B8-2140-47BDC5F7D716}"/>
          </ac:spMkLst>
        </pc:spChg>
      </pc:sldChg>
      <pc:sldChg chg="addSp delSp modSp mod ord modNotesTx">
        <pc:chgData name="Matthew S. Cummins" userId="fac55084-c880-4fa9-91d4-0eaeb5125ca0" providerId="ADAL" clId="{CA41CE83-684B-4783-BFF8-4E8EDEFDE42E}" dt="2026-10-25T22:09:23.996" v="2413" actId="20577"/>
        <pc:sldMkLst>
          <pc:docMk/>
          <pc:sldMk cId="3839622159" sldId="2520"/>
        </pc:sldMkLst>
        <pc:spChg chg="mod">
          <ac:chgData name="Matthew S. Cummins" userId="fac55084-c880-4fa9-91d4-0eaeb5125ca0" providerId="ADAL" clId="{CA41CE83-684B-4783-BFF8-4E8EDEFDE42E}" dt="2026-10-25T22:09:23.996" v="2413" actId="20577"/>
          <ac:spMkLst>
            <pc:docMk/>
            <pc:sldMk cId="3839622159" sldId="2520"/>
            <ac:spMk id="11" creationId="{1090D9CD-DD0C-14ED-CCDD-44B8707E326F}"/>
          </ac:spMkLst>
        </pc:spChg>
      </pc:sldChg>
      <pc:sldChg chg="modSp mod ord modNotesTx">
        <pc:chgData name="Matthew S. Cummins" userId="fac55084-c880-4fa9-91d4-0eaeb5125ca0" providerId="ADAL" clId="{CA41CE83-684B-4783-BFF8-4E8EDEFDE42E}" dt="2026-10-25T22:11:35.407" v="2545" actId="20577"/>
        <pc:sldMkLst>
          <pc:docMk/>
          <pc:sldMk cId="2348231177" sldId="2522"/>
        </pc:sldMkLst>
        <pc:spChg chg="mod">
          <ac:chgData name="Matthew S. Cummins" userId="fac55084-c880-4fa9-91d4-0eaeb5125ca0" providerId="ADAL" clId="{CA41CE83-684B-4783-BFF8-4E8EDEFDE42E}" dt="2026-10-25T22:11:35.407" v="2545" actId="20577"/>
          <ac:spMkLst>
            <pc:docMk/>
            <pc:sldMk cId="2348231177" sldId="2522"/>
            <ac:spMk id="3" creationId="{8BC905AC-C103-78F0-125F-CA69DC03C7B9}"/>
          </ac:spMkLst>
        </pc:spChg>
      </pc:sldChg>
      <pc:sldChg chg="modSp mod ord">
        <pc:chgData name="Matthew S. Cummins" userId="fac55084-c880-4fa9-91d4-0eaeb5125ca0" providerId="ADAL" clId="{CA41CE83-684B-4783-BFF8-4E8EDEFDE42E}" dt="2026-10-25T22:12:09.699" v="2655" actId="20577"/>
        <pc:sldMkLst>
          <pc:docMk/>
          <pc:sldMk cId="143195236" sldId="2523"/>
        </pc:sldMkLst>
        <pc:spChg chg="mod">
          <ac:chgData name="Matthew S. Cummins" userId="fac55084-c880-4fa9-91d4-0eaeb5125ca0" providerId="ADAL" clId="{CA41CE83-684B-4783-BFF8-4E8EDEFDE42E}" dt="2026-10-25T22:12:09.699" v="2655" actId="20577"/>
          <ac:spMkLst>
            <pc:docMk/>
            <pc:sldMk cId="143195236" sldId="2523"/>
            <ac:spMk id="3" creationId="{087829BE-E74E-7E71-D73D-7ACB2003BB1D}"/>
          </ac:spMkLst>
        </pc:spChg>
      </pc:sldChg>
      <pc:sldChg chg="modSp mod ord">
        <pc:chgData name="Matthew S. Cummins" userId="fac55084-c880-4fa9-91d4-0eaeb5125ca0" providerId="ADAL" clId="{CA41CE83-684B-4783-BFF8-4E8EDEFDE42E}" dt="2026-10-25T22:06:16.639" v="2337" actId="20577"/>
        <pc:sldMkLst>
          <pc:docMk/>
          <pc:sldMk cId="3792850533" sldId="2524"/>
        </pc:sldMkLst>
        <pc:spChg chg="mod">
          <ac:chgData name="Matthew S. Cummins" userId="fac55084-c880-4fa9-91d4-0eaeb5125ca0" providerId="ADAL" clId="{CA41CE83-684B-4783-BFF8-4E8EDEFDE42E}" dt="2026-10-25T21:56:26.489" v="2332" actId="20577"/>
          <ac:spMkLst>
            <pc:docMk/>
            <pc:sldMk cId="3792850533" sldId="2524"/>
            <ac:spMk id="2" creationId="{34A07174-AC98-B86F-8E7A-5EE07BE577E8}"/>
          </ac:spMkLst>
        </pc:spChg>
        <pc:spChg chg="mod">
          <ac:chgData name="Matthew S. Cummins" userId="fac55084-c880-4fa9-91d4-0eaeb5125ca0" providerId="ADAL" clId="{CA41CE83-684B-4783-BFF8-4E8EDEFDE42E}" dt="2026-10-25T22:06:16.639" v="2337" actId="20577"/>
          <ac:spMkLst>
            <pc:docMk/>
            <pc:sldMk cId="3792850533" sldId="2524"/>
            <ac:spMk id="3" creationId="{BC32D01A-5740-2290-19B0-DCE3B032CA2C}"/>
          </ac:spMkLst>
        </pc:spChg>
      </pc:sldChg>
      <pc:sldChg chg="modSp mod">
        <pc:chgData name="Matthew S. Cummins" userId="fac55084-c880-4fa9-91d4-0eaeb5125ca0" providerId="ADAL" clId="{CA41CE83-684B-4783-BFF8-4E8EDEFDE42E}" dt="2026-10-23T17:37:08.090" v="1307" actId="113"/>
        <pc:sldMkLst>
          <pc:docMk/>
          <pc:sldMk cId="1861762435" sldId="2525"/>
        </pc:sldMkLst>
        <pc:spChg chg="mod">
          <ac:chgData name="Matthew S. Cummins" userId="fac55084-c880-4fa9-91d4-0eaeb5125ca0" providerId="ADAL" clId="{CA41CE83-684B-4783-BFF8-4E8EDEFDE42E}" dt="2026-10-23T17:37:08.090" v="1307" actId="113"/>
          <ac:spMkLst>
            <pc:docMk/>
            <pc:sldMk cId="1861762435" sldId="2525"/>
            <ac:spMk id="3" creationId="{FE4CBB82-D654-8F10-889B-82E739BE1080}"/>
          </ac:spMkLst>
        </pc:spChg>
      </pc:sldChg>
      <pc:sldChg chg="modSp mod ord">
        <pc:chgData name="Matthew S. Cummins" userId="fac55084-c880-4fa9-91d4-0eaeb5125ca0" providerId="ADAL" clId="{CA41CE83-684B-4783-BFF8-4E8EDEFDE42E}" dt="2026-10-23T17:26:51.929" v="1276" actId="113"/>
        <pc:sldMkLst>
          <pc:docMk/>
          <pc:sldMk cId="2917761038" sldId="2527"/>
        </pc:sldMkLst>
        <pc:spChg chg="mod">
          <ac:chgData name="Matthew S. Cummins" userId="fac55084-c880-4fa9-91d4-0eaeb5125ca0" providerId="ADAL" clId="{CA41CE83-684B-4783-BFF8-4E8EDEFDE42E}" dt="2026-10-23T17:26:51.929" v="1276" actId="113"/>
          <ac:spMkLst>
            <pc:docMk/>
            <pc:sldMk cId="2917761038" sldId="2527"/>
            <ac:spMk id="3" creationId="{86C3D845-C18E-C4EB-0D9E-0C66FD71519D}"/>
          </ac:spMkLst>
        </pc:spChg>
      </pc:sldChg>
      <pc:sldChg chg="modSp add mod">
        <pc:chgData name="Matthew S. Cummins" userId="fac55084-c880-4fa9-91d4-0eaeb5125ca0" providerId="ADAL" clId="{CA41CE83-684B-4783-BFF8-4E8EDEFDE42E}" dt="2026-10-23T17:50:40.398" v="1508" actId="207"/>
        <pc:sldMkLst>
          <pc:docMk/>
          <pc:sldMk cId="3251081614" sldId="2535"/>
        </pc:sldMkLst>
        <pc:spChg chg="mod">
          <ac:chgData name="Matthew S. Cummins" userId="fac55084-c880-4fa9-91d4-0eaeb5125ca0" providerId="ADAL" clId="{CA41CE83-684B-4783-BFF8-4E8EDEFDE42E}" dt="2026-10-23T17:50:40.398" v="1508" actId="207"/>
          <ac:spMkLst>
            <pc:docMk/>
            <pc:sldMk cId="3251081614" sldId="2535"/>
            <ac:spMk id="10" creationId="{35F5E358-8D26-906E-3190-67D67E021AFE}"/>
          </ac:spMkLst>
        </pc:spChg>
      </pc:sldChg>
      <pc:sldChg chg="add">
        <pc:chgData name="Matthew S. Cummins" userId="fac55084-c880-4fa9-91d4-0eaeb5125ca0" providerId="ADAL" clId="{CA41CE83-684B-4783-BFF8-4E8EDEFDE42E}" dt="2026-10-20T20:48:05.919" v="69" actId="2890"/>
        <pc:sldMkLst>
          <pc:docMk/>
          <pc:sldMk cId="3827872812" sldId="2536"/>
        </pc:sldMkLst>
      </pc:sldChg>
      <pc:sldChg chg="modSp mod">
        <pc:chgData name="Matthew S. Cummins" userId="fac55084-c880-4fa9-91d4-0eaeb5125ca0" providerId="ADAL" clId="{CA41CE83-684B-4783-BFF8-4E8EDEFDE42E}" dt="2026-10-23T15:59:15.114" v="926" actId="12"/>
        <pc:sldMkLst>
          <pc:docMk/>
          <pc:sldMk cId="1138654331" sldId="2539"/>
        </pc:sldMkLst>
        <pc:spChg chg="mod">
          <ac:chgData name="Matthew S. Cummins" userId="fac55084-c880-4fa9-91d4-0eaeb5125ca0" providerId="ADAL" clId="{CA41CE83-684B-4783-BFF8-4E8EDEFDE42E}" dt="2026-10-23T15:53:36.722" v="911" actId="108"/>
          <ac:spMkLst>
            <pc:docMk/>
            <pc:sldMk cId="1138654331" sldId="2539"/>
            <ac:spMk id="2" creationId="{3C73264C-B88F-DF78-BDDC-C6F10993E0CF}"/>
          </ac:spMkLst>
        </pc:spChg>
        <pc:spChg chg="mod">
          <ac:chgData name="Matthew S. Cummins" userId="fac55084-c880-4fa9-91d4-0eaeb5125ca0" providerId="ADAL" clId="{CA41CE83-684B-4783-BFF8-4E8EDEFDE42E}" dt="2026-10-23T15:59:15.114" v="926" actId="12"/>
          <ac:spMkLst>
            <pc:docMk/>
            <pc:sldMk cId="1138654331" sldId="2539"/>
            <ac:spMk id="10243" creationId="{CD98FC52-A6D2-9634-841A-91CB4FBA95BC}"/>
          </ac:spMkLst>
        </pc:spChg>
      </pc:sldChg>
      <pc:sldChg chg="modSp mod">
        <pc:chgData name="Matthew S. Cummins" userId="fac55084-c880-4fa9-91d4-0eaeb5125ca0" providerId="ADAL" clId="{CA41CE83-684B-4783-BFF8-4E8EDEFDE42E}" dt="2026-10-23T15:57:56.337" v="921" actId="12"/>
        <pc:sldMkLst>
          <pc:docMk/>
          <pc:sldMk cId="3179252469" sldId="2540"/>
        </pc:sldMkLst>
        <pc:spChg chg="mod">
          <ac:chgData name="Matthew S. Cummins" userId="fac55084-c880-4fa9-91d4-0eaeb5125ca0" providerId="ADAL" clId="{CA41CE83-684B-4783-BFF8-4E8EDEFDE42E}" dt="2026-10-23T15:53:06.360" v="906" actId="108"/>
          <ac:spMkLst>
            <pc:docMk/>
            <pc:sldMk cId="3179252469" sldId="2540"/>
            <ac:spMk id="2" creationId="{50200994-9923-4C27-0DA5-FCDB56454864}"/>
          </ac:spMkLst>
        </pc:spChg>
        <pc:spChg chg="mod">
          <ac:chgData name="Matthew S. Cummins" userId="fac55084-c880-4fa9-91d4-0eaeb5125ca0" providerId="ADAL" clId="{CA41CE83-684B-4783-BFF8-4E8EDEFDE42E}" dt="2026-10-23T15:57:56.337" v="921" actId="12"/>
          <ac:spMkLst>
            <pc:docMk/>
            <pc:sldMk cId="3179252469" sldId="2540"/>
            <ac:spMk id="10243" creationId="{BB87D6E4-BEA4-D99F-E908-A4D6EF24195D}"/>
          </ac:spMkLst>
        </pc:spChg>
      </pc:sldChg>
      <pc:sldChg chg="modSp mod">
        <pc:chgData name="Matthew S. Cummins" userId="fac55084-c880-4fa9-91d4-0eaeb5125ca0" providerId="ADAL" clId="{CA41CE83-684B-4783-BFF8-4E8EDEFDE42E}" dt="2026-10-23T15:58:08.752" v="922" actId="12"/>
        <pc:sldMkLst>
          <pc:docMk/>
          <pc:sldMk cId="3549137555" sldId="2541"/>
        </pc:sldMkLst>
        <pc:spChg chg="mod">
          <ac:chgData name="Matthew S. Cummins" userId="fac55084-c880-4fa9-91d4-0eaeb5125ca0" providerId="ADAL" clId="{CA41CE83-684B-4783-BFF8-4E8EDEFDE42E}" dt="2026-10-23T15:53:15.362" v="907" actId="108"/>
          <ac:spMkLst>
            <pc:docMk/>
            <pc:sldMk cId="3549137555" sldId="2541"/>
            <ac:spMk id="2" creationId="{AEF3F77D-C509-D294-C2EC-7CC95B2F52A6}"/>
          </ac:spMkLst>
        </pc:spChg>
        <pc:spChg chg="mod">
          <ac:chgData name="Matthew S. Cummins" userId="fac55084-c880-4fa9-91d4-0eaeb5125ca0" providerId="ADAL" clId="{CA41CE83-684B-4783-BFF8-4E8EDEFDE42E}" dt="2026-10-23T15:58:08.752" v="922" actId="12"/>
          <ac:spMkLst>
            <pc:docMk/>
            <pc:sldMk cId="3549137555" sldId="2541"/>
            <ac:spMk id="10243" creationId="{46AC61F2-15F0-AC88-D0C0-E3C2A11DE2CA}"/>
          </ac:spMkLst>
        </pc:spChg>
      </pc:sldChg>
      <pc:sldChg chg="modSp mod">
        <pc:chgData name="Matthew S. Cummins" userId="fac55084-c880-4fa9-91d4-0eaeb5125ca0" providerId="ADAL" clId="{CA41CE83-684B-4783-BFF8-4E8EDEFDE42E}" dt="2026-10-23T15:58:23.058" v="923" actId="12"/>
        <pc:sldMkLst>
          <pc:docMk/>
          <pc:sldMk cId="1790297227" sldId="2542"/>
        </pc:sldMkLst>
        <pc:spChg chg="mod">
          <ac:chgData name="Matthew S. Cummins" userId="fac55084-c880-4fa9-91d4-0eaeb5125ca0" providerId="ADAL" clId="{CA41CE83-684B-4783-BFF8-4E8EDEFDE42E}" dt="2026-10-23T15:53:20.515" v="908" actId="108"/>
          <ac:spMkLst>
            <pc:docMk/>
            <pc:sldMk cId="1790297227" sldId="2542"/>
            <ac:spMk id="2" creationId="{B59DAC55-4D92-034E-A295-B377704D5F91}"/>
          </ac:spMkLst>
        </pc:spChg>
        <pc:spChg chg="mod">
          <ac:chgData name="Matthew S. Cummins" userId="fac55084-c880-4fa9-91d4-0eaeb5125ca0" providerId="ADAL" clId="{CA41CE83-684B-4783-BFF8-4E8EDEFDE42E}" dt="2026-10-23T15:58:23.058" v="923" actId="12"/>
          <ac:spMkLst>
            <pc:docMk/>
            <pc:sldMk cId="1790297227" sldId="2542"/>
            <ac:spMk id="10243" creationId="{66DFEEB9-A17A-B842-3AF1-337BE2FC1EC8}"/>
          </ac:spMkLst>
        </pc:spChg>
      </pc:sldChg>
      <pc:sldChg chg="modSp add mod ord">
        <pc:chgData name="Matthew S. Cummins" userId="fac55084-c880-4fa9-91d4-0eaeb5125ca0" providerId="ADAL" clId="{CA41CE83-684B-4783-BFF8-4E8EDEFDE42E}" dt="2026-10-23T16:42:40.964" v="1270"/>
        <pc:sldMkLst>
          <pc:docMk/>
          <pc:sldMk cId="4099703519" sldId="2544"/>
        </pc:sldMkLst>
        <pc:spChg chg="mod">
          <ac:chgData name="Matthew S. Cummins" userId="fac55084-c880-4fa9-91d4-0eaeb5125ca0" providerId="ADAL" clId="{CA41CE83-684B-4783-BFF8-4E8EDEFDE42E}" dt="2026-10-23T15:50:15.281" v="878" actId="20577"/>
          <ac:spMkLst>
            <pc:docMk/>
            <pc:sldMk cId="4099703519" sldId="2544"/>
            <ac:spMk id="2" creationId="{C4AC974C-529E-D7B0-9128-3B76C44E95EF}"/>
          </ac:spMkLst>
        </pc:spChg>
        <pc:spChg chg="mod">
          <ac:chgData name="Matthew S. Cummins" userId="fac55084-c880-4fa9-91d4-0eaeb5125ca0" providerId="ADAL" clId="{CA41CE83-684B-4783-BFF8-4E8EDEFDE42E}" dt="2026-10-23T15:55:27.516" v="914" actId="13926"/>
          <ac:spMkLst>
            <pc:docMk/>
            <pc:sldMk cId="4099703519" sldId="2544"/>
            <ac:spMk id="3" creationId="{367AE5A9-C7EB-166B-14D1-B40325534327}"/>
          </ac:spMkLst>
        </pc:spChg>
      </pc:sldChg>
      <pc:sldChg chg="add">
        <pc:chgData name="Matthew S. Cummins" userId="fac55084-c880-4fa9-91d4-0eaeb5125ca0" providerId="ADAL" clId="{CA41CE83-684B-4783-BFF8-4E8EDEFDE42E}" dt="2026-10-23T16:09:48.233" v="945"/>
        <pc:sldMkLst>
          <pc:docMk/>
          <pc:sldMk cId="3315504372" sldId="2545"/>
        </pc:sldMkLst>
      </pc:sldChg>
      <pc:sldChg chg="add">
        <pc:chgData name="Matthew S. Cummins" userId="fac55084-c880-4fa9-91d4-0eaeb5125ca0" providerId="ADAL" clId="{CA41CE83-684B-4783-BFF8-4E8EDEFDE42E}" dt="2026-10-23T16:22:10.467" v="1015" actId="2890"/>
        <pc:sldMkLst>
          <pc:docMk/>
          <pc:sldMk cId="1117654096" sldId="2547"/>
        </pc:sldMkLst>
      </pc:sldChg>
      <pc:sldChg chg="modSp add mod">
        <pc:chgData name="Matthew S. Cummins" userId="fac55084-c880-4fa9-91d4-0eaeb5125ca0" providerId="ADAL" clId="{CA41CE83-684B-4783-BFF8-4E8EDEFDE42E}" dt="2026-10-25T20:14:48.125" v="2133" actId="113"/>
        <pc:sldMkLst>
          <pc:docMk/>
          <pc:sldMk cId="1661212923" sldId="2548"/>
        </pc:sldMkLst>
        <pc:spChg chg="mod">
          <ac:chgData name="Matthew S. Cummins" userId="fac55084-c880-4fa9-91d4-0eaeb5125ca0" providerId="ADAL" clId="{CA41CE83-684B-4783-BFF8-4E8EDEFDE42E}" dt="2026-10-25T20:13:52.970" v="2125" actId="20577"/>
          <ac:spMkLst>
            <pc:docMk/>
            <pc:sldMk cId="1661212923" sldId="2548"/>
            <ac:spMk id="2" creationId="{3CA64B2A-2179-97A1-4A4F-DABFB811AFEA}"/>
          </ac:spMkLst>
        </pc:spChg>
        <pc:spChg chg="mod">
          <ac:chgData name="Matthew S. Cummins" userId="fac55084-c880-4fa9-91d4-0eaeb5125ca0" providerId="ADAL" clId="{CA41CE83-684B-4783-BFF8-4E8EDEFDE42E}" dt="2026-10-25T20:14:48.125" v="2133" actId="113"/>
          <ac:spMkLst>
            <pc:docMk/>
            <pc:sldMk cId="1661212923" sldId="2548"/>
            <ac:spMk id="3" creationId="{F13815D0-23D4-F64A-248D-EC959F78AA5C}"/>
          </ac:spMkLst>
        </pc:spChg>
      </pc:sldChg>
      <pc:sldChg chg="modSp add mod modNotesTx">
        <pc:chgData name="Matthew S. Cummins" userId="fac55084-c880-4fa9-91d4-0eaeb5125ca0" providerId="ADAL" clId="{CA41CE83-684B-4783-BFF8-4E8EDEFDE42E}" dt="2026-10-25T22:10:41.863" v="2508" actId="20577"/>
        <pc:sldMkLst>
          <pc:docMk/>
          <pc:sldMk cId="736845332" sldId="2549"/>
        </pc:sldMkLst>
        <pc:spChg chg="mod">
          <ac:chgData name="Matthew S. Cummins" userId="fac55084-c880-4fa9-91d4-0eaeb5125ca0" providerId="ADAL" clId="{CA41CE83-684B-4783-BFF8-4E8EDEFDE42E}" dt="2026-10-25T22:10:41.863" v="2508" actId="20577"/>
          <ac:spMkLst>
            <pc:docMk/>
            <pc:sldMk cId="736845332" sldId="2549"/>
            <ac:spMk id="3" creationId="{173E835C-1131-D9E7-A157-C8CE0A7D9A97}"/>
          </ac:spMkLst>
        </pc:spChg>
      </pc:sldChg>
      <pc:sldChg chg="modSp add mod">
        <pc:chgData name="Matthew S. Cummins" userId="fac55084-c880-4fa9-91d4-0eaeb5125ca0" providerId="ADAL" clId="{CA41CE83-684B-4783-BFF8-4E8EDEFDE42E}" dt="2026-10-25T21:56:44.112" v="2334" actId="20577"/>
        <pc:sldMkLst>
          <pc:docMk/>
          <pc:sldMk cId="2898297217" sldId="2551"/>
        </pc:sldMkLst>
        <pc:spChg chg="mod">
          <ac:chgData name="Matthew S. Cummins" userId="fac55084-c880-4fa9-91d4-0eaeb5125ca0" providerId="ADAL" clId="{CA41CE83-684B-4783-BFF8-4E8EDEFDE42E}" dt="2026-10-25T21:56:39.540" v="2333" actId="20577"/>
          <ac:spMkLst>
            <pc:docMk/>
            <pc:sldMk cId="2898297217" sldId="2551"/>
            <ac:spMk id="2" creationId="{7CA1F538-C8EA-EE5E-F814-15A3A942F34C}"/>
          </ac:spMkLst>
        </pc:spChg>
        <pc:spChg chg="mod">
          <ac:chgData name="Matthew S. Cummins" userId="fac55084-c880-4fa9-91d4-0eaeb5125ca0" providerId="ADAL" clId="{CA41CE83-684B-4783-BFF8-4E8EDEFDE42E}" dt="2026-10-25T21:56:44.112" v="2334" actId="20577"/>
          <ac:spMkLst>
            <pc:docMk/>
            <pc:sldMk cId="2898297217" sldId="2551"/>
            <ac:spMk id="3" creationId="{9281267A-6086-00FE-20E7-0F0209DCEC8B}"/>
          </ac:spMkLst>
        </pc:spChg>
      </pc:sldChg>
      <pc:sldChg chg="modSp add mod">
        <pc:chgData name="Matthew S. Cummins" userId="fac55084-c880-4fa9-91d4-0eaeb5125ca0" providerId="ADAL" clId="{CA41CE83-684B-4783-BFF8-4E8EDEFDE42E}" dt="2026-10-25T22:56:59.139" v="3534" actId="20577"/>
        <pc:sldMkLst>
          <pc:docMk/>
          <pc:sldMk cId="1800922561" sldId="2552"/>
        </pc:sldMkLst>
        <pc:spChg chg="mod">
          <ac:chgData name="Matthew S. Cummins" userId="fac55084-c880-4fa9-91d4-0eaeb5125ca0" providerId="ADAL" clId="{CA41CE83-684B-4783-BFF8-4E8EDEFDE42E}" dt="2026-10-25T22:24:45.394" v="3135" actId="20577"/>
          <ac:spMkLst>
            <pc:docMk/>
            <pc:sldMk cId="1800922561" sldId="2552"/>
            <ac:spMk id="2" creationId="{DD9627C2-5608-7B0E-6688-68BA4A53D047}"/>
          </ac:spMkLst>
        </pc:spChg>
        <pc:spChg chg="mod">
          <ac:chgData name="Matthew S. Cummins" userId="fac55084-c880-4fa9-91d4-0eaeb5125ca0" providerId="ADAL" clId="{CA41CE83-684B-4783-BFF8-4E8EDEFDE42E}" dt="2026-10-25T22:56:59.139" v="3534" actId="20577"/>
          <ac:spMkLst>
            <pc:docMk/>
            <pc:sldMk cId="1800922561" sldId="2552"/>
            <ac:spMk id="3" creationId="{35679369-DDF2-7F63-7FF5-D1EEDD53BAD6}"/>
          </ac:spMkLst>
        </pc:spChg>
      </pc:sldChg>
      <pc:sldMasterChg chg="modSldLayout">
        <pc:chgData name="Matthew S. Cummins" userId="fac55084-c880-4fa9-91d4-0eaeb5125ca0" providerId="ADAL" clId="{CA41CE83-684B-4783-BFF8-4E8EDEFDE42E}" dt="2026-10-21T21:43:20.988" v="398"/>
        <pc:sldMasterMkLst>
          <pc:docMk/>
          <pc:sldMasterMk cId="3673366982" sldId="2147483675"/>
        </pc:sldMasterMkLst>
        <pc:sldLayoutChg chg="setBg">
          <pc:chgData name="Matthew S. Cummins" userId="fac55084-c880-4fa9-91d4-0eaeb5125ca0" providerId="ADAL" clId="{CA41CE83-684B-4783-BFF8-4E8EDEFDE42E}" dt="2026-10-21T21:43:20.988" v="398"/>
          <pc:sldLayoutMkLst>
            <pc:docMk/>
            <pc:sldMasterMk cId="3673366982" sldId="2147483675"/>
            <pc:sldLayoutMk cId="690979237" sldId="2147483677"/>
          </pc:sldLayoutMkLst>
        </pc:sldLayoutChg>
        <pc:sldLayoutChg chg="setBg">
          <pc:chgData name="Matthew S. Cummins" userId="fac55084-c880-4fa9-91d4-0eaeb5125ca0" providerId="ADAL" clId="{CA41CE83-684B-4783-BFF8-4E8EDEFDE42E}" dt="2026-10-21T21:43:20.988" v="398"/>
          <pc:sldLayoutMkLst>
            <pc:docMk/>
            <pc:sldMasterMk cId="3673366982" sldId="2147483675"/>
            <pc:sldLayoutMk cId="3559525410" sldId="2147483678"/>
          </pc:sldLayoutMkLst>
        </pc:sldLayoutChg>
        <pc:sldLayoutChg chg="setBg">
          <pc:chgData name="Matthew S. Cummins" userId="fac55084-c880-4fa9-91d4-0eaeb5125ca0" providerId="ADAL" clId="{CA41CE83-684B-4783-BFF8-4E8EDEFDE42E}" dt="2026-10-21T21:43:20.988" v="398"/>
          <pc:sldLayoutMkLst>
            <pc:docMk/>
            <pc:sldMasterMk cId="3673366982" sldId="2147483675"/>
            <pc:sldLayoutMk cId="578314026" sldId="214748367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A36F73-5815-4CD6-B0D3-D35F783458D7}" type="datetimeFigureOut">
              <a:rPr lang="en-US" smtClean="0"/>
              <a:t>10/26/2026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734D2F-876F-4275-BEAC-E37B55F9BCFD}" type="slidenum">
              <a:rPr lang="en-US" smtClean="0"/>
              <a:t>‹#›</a:t>
            </a:fld>
            <a:endParaRPr lang="en-US"/>
          </a:p>
        </p:txBody>
      </p:sp>
    </p:spTree>
    <p:extLst>
      <p:ext uri="{BB962C8B-B14F-4D97-AF65-F5344CB8AC3E}">
        <p14:creationId xmlns:p14="http://schemas.microsoft.com/office/powerpoint/2010/main" val="835033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govinfo.gov/link/uscode/19/1485"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s://www.ecfr.gov/current/title-19/section-113.62" TargetMode="External"/><Relationship Id="rId5" Type="http://schemas.openxmlformats.org/officeDocument/2006/relationships/hyperlink" Target="https://www.ecfr.gov/current/title-19/section-141.68" TargetMode="External"/><Relationship Id="rId4" Type="http://schemas.openxmlformats.org/officeDocument/2006/relationships/hyperlink" Target="https://www.ecfr.gov/current/title-19/section-141.19#p-141.19(a)"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60A837-2CBF-428F-B192-C105A38A69F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807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to transshipment, which is the enforcement theme of this era. The focus is squarely on goods originating in China and routed through third countries to shed their origin. Three concepts are being used that you should know by name. </a:t>
            </a:r>
            <a:r>
              <a:rPr lang="en-US" b="1"/>
              <a:t>The shadow transshipment network — the mapped set of intermediaries, freight routes, and shell consignees that recur across cases</a:t>
            </a:r>
            <a:r>
              <a:rPr lang="en-US"/>
              <a:t>. Risk hubs and 'ugly sister cities' — </a:t>
            </a:r>
            <a:r>
              <a:rPr lang="en-US" b="1"/>
              <a:t>specific geographies and city pairs where trade data shows implausible growth in exports that outpaces local manufacturing capacity.</a:t>
            </a:r>
            <a:r>
              <a:rPr lang="en-US"/>
              <a:t> </a:t>
            </a:r>
            <a:r>
              <a:rPr lang="en-US" b="1"/>
              <a:t>And AI-enabled detective bordering </a:t>
            </a:r>
            <a:r>
              <a:rPr lang="en-US"/>
              <a:t>— </a:t>
            </a:r>
            <a:r>
              <a:rPr lang="en-US" b="1"/>
              <a:t>the use of machine learning across entry data, bills of lading, and foreign trade statistics to flag anomalies before goods arrive. </a:t>
            </a:r>
            <a:r>
              <a:rPr lang="en-US"/>
              <a:t>What this means for you is that CBP is no longer working shipment by shipment. It's working patterns. If your supplier sits in one of those hubs, you should assume your entries are already in a risk model.</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1AB1762A-C4A9-4B20-A45F-D40CDF07D7B1}" type="slidenum">
              <a:rPr lang="en-US" smtClean="0"/>
              <a:t>3</a:t>
            </a:fld>
            <a:endParaRPr lang="en-US"/>
          </a:p>
        </p:txBody>
      </p:sp>
    </p:spTree>
    <p:extLst>
      <p:ext uri="{BB962C8B-B14F-4D97-AF65-F5344CB8AC3E}">
        <p14:creationId xmlns:p14="http://schemas.microsoft.com/office/powerpoint/2010/main" val="610324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F8B1A-ED5F-549F-9ACC-E89AB3470E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8FE7E1-A299-2766-A40E-36F19968D3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1BC9E1-1AE3-32F2-FD6A-ADDEF8AA0232}"/>
              </a:ext>
            </a:extLst>
          </p:cNvPr>
          <p:cNvSpPr>
            <a:spLocks noGrp="1"/>
          </p:cNvSpPr>
          <p:nvPr>
            <p:ph type="body" idx="1"/>
          </p:nvPr>
        </p:nvSpPr>
        <p:spPr/>
        <p:txBody>
          <a:bodyPr/>
          <a:lstStyle/>
          <a:p>
            <a:r>
              <a:rPr lang="en-US"/>
              <a:t>Now to transshipment, which is the enforcement theme of this era. The focus is squarely on goods originating in China and routed through third countries to shed their origin. Three concepts are being used that you should know by name. </a:t>
            </a:r>
            <a:r>
              <a:rPr lang="en-US" b="1"/>
              <a:t>The shadow transshipment network — the mapped set of intermediaries, freight routes, and shell consignees that recur across cases</a:t>
            </a:r>
            <a:r>
              <a:rPr lang="en-US"/>
              <a:t>. Risk hubs and 'ugly sister cities' — </a:t>
            </a:r>
            <a:r>
              <a:rPr lang="en-US" b="1"/>
              <a:t>specific geographies and city pairs where trade data shows implausible growth in exports that outpaces local manufacturing capacity.</a:t>
            </a:r>
            <a:r>
              <a:rPr lang="en-US"/>
              <a:t> </a:t>
            </a:r>
            <a:r>
              <a:rPr lang="en-US" b="1"/>
              <a:t>And AI-enabled detective bordering </a:t>
            </a:r>
            <a:r>
              <a:rPr lang="en-US"/>
              <a:t>— </a:t>
            </a:r>
            <a:r>
              <a:rPr lang="en-US" b="1"/>
              <a:t>the use of machine learning across entry data, bills of lading, and foreign trade statistics to flag anomalies before goods arrive. </a:t>
            </a:r>
            <a:r>
              <a:rPr lang="en-US"/>
              <a:t>What this means for you is that CBP is no longer working shipment by shipment. It's working patterns. If your supplier sits in one of those hubs, you should assume your entries are already in a risk model.</a:t>
            </a:r>
          </a:p>
          <a:p>
            <a:endParaRPr lang="en-US">
              <a:ea typeface="Calibri"/>
              <a:cs typeface="Calibri"/>
            </a:endParaRPr>
          </a:p>
        </p:txBody>
      </p:sp>
      <p:sp>
        <p:nvSpPr>
          <p:cNvPr id="4" name="Slide Number Placeholder 3">
            <a:extLst>
              <a:ext uri="{FF2B5EF4-FFF2-40B4-BE49-F238E27FC236}">
                <a16:creationId xmlns:a16="http://schemas.microsoft.com/office/drawing/2014/main" id="{9608640C-0CE3-8A9A-734B-5DF73E55820A}"/>
              </a:ext>
            </a:extLst>
          </p:cNvPr>
          <p:cNvSpPr>
            <a:spLocks noGrp="1"/>
          </p:cNvSpPr>
          <p:nvPr>
            <p:ph type="sldNum" sz="quarter" idx="5"/>
          </p:nvPr>
        </p:nvSpPr>
        <p:spPr/>
        <p:txBody>
          <a:bodyPr/>
          <a:lstStyle/>
          <a:p>
            <a:fld id="{1AB1762A-C4A9-4B20-A45F-D40CDF07D7B1}" type="slidenum">
              <a:rPr lang="en-US" smtClean="0"/>
              <a:t>4</a:t>
            </a:fld>
            <a:endParaRPr lang="en-US"/>
          </a:p>
        </p:txBody>
      </p:sp>
    </p:spTree>
    <p:extLst>
      <p:ext uri="{BB962C8B-B14F-4D97-AF65-F5344CB8AC3E}">
        <p14:creationId xmlns:p14="http://schemas.microsoft.com/office/powerpoint/2010/main" val="3420031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 detective bordering can increase holds based on flagging through data</a:t>
            </a:r>
          </a:p>
          <a:p>
            <a:endParaRPr lang="en-US"/>
          </a:p>
          <a:p>
            <a:r>
              <a:rPr lang="en-US"/>
              <a:t>CBP wants you to validate the entity during POA establishment and due diligence efforts</a:t>
            </a:r>
          </a:p>
        </p:txBody>
      </p:sp>
      <p:sp>
        <p:nvSpPr>
          <p:cNvPr id="4" name="Slide Number Placeholder 3"/>
          <p:cNvSpPr>
            <a:spLocks noGrp="1"/>
          </p:cNvSpPr>
          <p:nvPr>
            <p:ph type="sldNum" sz="quarter" idx="5"/>
          </p:nvPr>
        </p:nvSpPr>
        <p:spPr/>
        <p:txBody>
          <a:bodyPr/>
          <a:lstStyle/>
          <a:p>
            <a:fld id="{05734D2F-876F-4275-BEAC-E37B55F9BCFD}" type="slidenum">
              <a:rPr lang="en-US" smtClean="0"/>
              <a:t>5</a:t>
            </a:fld>
            <a:endParaRPr lang="en-US"/>
          </a:p>
        </p:txBody>
      </p:sp>
    </p:spTree>
    <p:extLst>
      <p:ext uri="{BB962C8B-B14F-4D97-AF65-F5344CB8AC3E}">
        <p14:creationId xmlns:p14="http://schemas.microsoft.com/office/powerpoint/2010/main" val="147199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CFED5-FEAC-05F7-5AFE-DDAF4B4027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2AF7CA-017E-A7E2-CC12-8CFEA4DA8FED}"/>
              </a:ext>
            </a:extLst>
          </p:cNvPr>
          <p:cNvSpPr>
            <a:spLocks noGrp="1" noRot="1" noChangeAspect="1"/>
          </p:cNvSpPr>
          <p:nvPr>
            <p:ph type="sldImg"/>
          </p:nvPr>
        </p:nvSpPr>
        <p:spPr>
          <a:xfrm>
            <a:off x="820738" y="1225550"/>
            <a:ext cx="5876925" cy="3305175"/>
          </a:xfrm>
        </p:spPr>
        <p:txBody>
          <a:bodyPr/>
          <a:lstStyle/>
          <a:p>
            <a:endParaRPr lang="en-US"/>
          </a:p>
        </p:txBody>
      </p:sp>
      <p:sp>
        <p:nvSpPr>
          <p:cNvPr id="3" name="Notes Placeholder 2">
            <a:extLst>
              <a:ext uri="{FF2B5EF4-FFF2-40B4-BE49-F238E27FC236}">
                <a16:creationId xmlns:a16="http://schemas.microsoft.com/office/drawing/2014/main" id="{BDF17DA3-1BCA-D35F-D2BF-CCD9C44EBF1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F6E27F-D8D8-6A09-6745-F022A8BC765F}"/>
              </a:ext>
            </a:extLst>
          </p:cNvPr>
          <p:cNvSpPr>
            <a:spLocks noGrp="1"/>
          </p:cNvSpPr>
          <p:nvPr>
            <p:ph type="sldNum" sz="quarter" idx="10"/>
          </p:nvPr>
        </p:nvSpPr>
        <p:spPr/>
        <p:txBody>
          <a:bodyPr/>
          <a:lstStyle/>
          <a:p>
            <a:pPr defTabSz="971029">
              <a:defRPr/>
            </a:pPr>
            <a:fld id="{BB7AE671-96F7-4F84-9698-ED21629F3D44}" type="slidenum">
              <a:rPr lang="en-US">
                <a:solidFill>
                  <a:prstClr val="black"/>
                </a:solidFill>
                <a:latin typeface="Calibri" panose="020F0502020204030204"/>
              </a:rPr>
              <a:pPr defTabSz="971029">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1184855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734D2F-876F-4275-BEAC-E37B55F9BCFD}" type="slidenum">
              <a:rPr lang="en-US" smtClean="0"/>
              <a:t>8</a:t>
            </a:fld>
            <a:endParaRPr lang="en-US"/>
          </a:p>
        </p:txBody>
      </p:sp>
    </p:spTree>
    <p:extLst>
      <p:ext uri="{BB962C8B-B14F-4D97-AF65-F5344CB8AC3E}">
        <p14:creationId xmlns:p14="http://schemas.microsoft.com/office/powerpoint/2010/main" val="3470453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Considerations:</a:t>
            </a:r>
          </a:p>
          <a:p>
            <a:endParaRPr lang="en-US"/>
          </a:p>
          <a:p>
            <a:pPr marL="228600" indent="-228600">
              <a:buAutoNum type="arabicPeriod"/>
            </a:pPr>
            <a:r>
              <a:rPr lang="en-US"/>
              <a:t>Know the structure of the company, corporation, LLC, Partnership, sole proprietor, etc.</a:t>
            </a:r>
          </a:p>
          <a:p>
            <a:pPr marL="228600" indent="-228600">
              <a:buAutoNum type="arabicPeriod"/>
            </a:pPr>
            <a:r>
              <a:rPr lang="en-US"/>
              <a:t>Obtain </a:t>
            </a:r>
          </a:p>
        </p:txBody>
      </p:sp>
      <p:sp>
        <p:nvSpPr>
          <p:cNvPr id="4" name="Slide Number Placeholder 3"/>
          <p:cNvSpPr>
            <a:spLocks noGrp="1"/>
          </p:cNvSpPr>
          <p:nvPr>
            <p:ph type="sldNum" sz="quarter" idx="5"/>
          </p:nvPr>
        </p:nvSpPr>
        <p:spPr/>
        <p:txBody>
          <a:bodyPr/>
          <a:lstStyle/>
          <a:p>
            <a:fld id="{05734D2F-876F-4275-BEAC-E37B55F9BCFD}" type="slidenum">
              <a:rPr lang="en-US" smtClean="0"/>
              <a:t>9</a:t>
            </a:fld>
            <a:endParaRPr lang="en-US"/>
          </a:p>
        </p:txBody>
      </p:sp>
    </p:spTree>
    <p:extLst>
      <p:ext uri="{BB962C8B-B14F-4D97-AF65-F5344CB8AC3E}">
        <p14:creationId xmlns:p14="http://schemas.microsoft.com/office/powerpoint/2010/main" val="9752081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modernized regulations </a:t>
            </a:r>
          </a:p>
        </p:txBody>
      </p:sp>
      <p:sp>
        <p:nvSpPr>
          <p:cNvPr id="4" name="Slide Number Placeholder 3"/>
          <p:cNvSpPr>
            <a:spLocks noGrp="1"/>
          </p:cNvSpPr>
          <p:nvPr>
            <p:ph type="sldNum" sz="quarter" idx="5"/>
          </p:nvPr>
        </p:nvSpPr>
        <p:spPr/>
        <p:txBody>
          <a:bodyPr/>
          <a:lstStyle/>
          <a:p>
            <a:fld id="{05734D2F-876F-4275-BEAC-E37B55F9BCFD}" type="slidenum">
              <a:rPr lang="en-US" smtClean="0"/>
              <a:t>10</a:t>
            </a:fld>
            <a:endParaRPr lang="en-US"/>
          </a:p>
        </p:txBody>
      </p:sp>
    </p:spTree>
    <p:extLst>
      <p:ext uri="{BB962C8B-B14F-4D97-AF65-F5344CB8AC3E}">
        <p14:creationId xmlns:p14="http://schemas.microsoft.com/office/powerpoint/2010/main" val="2483036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CBP guidance recommends having the signature done in person between the grantor and grantee and in review of a government issued ID to verify the identity of the </a:t>
            </a:r>
            <a:r>
              <a:rPr lang="en-US" err="1"/>
              <a:t>signator</a:t>
            </a:r>
            <a:r>
              <a:rPr lang="en-US"/>
              <a:t>.</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05734D2F-876F-4275-BEAC-E37B55F9BCFD}" type="slidenum">
              <a:rPr lang="en-US" smtClean="0"/>
              <a:t>14</a:t>
            </a:fld>
            <a:endParaRPr lang="en-US"/>
          </a:p>
        </p:txBody>
      </p:sp>
    </p:spTree>
    <p:extLst>
      <p:ext uri="{BB962C8B-B14F-4D97-AF65-F5344CB8AC3E}">
        <p14:creationId xmlns:p14="http://schemas.microsoft.com/office/powerpoint/2010/main" val="374399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9E11D-982D-6C98-4AEF-E883986823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6918FB-B423-7AAD-BB5E-0637366D5F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3A2CD-CF2D-354B-6F11-E5E4177A08A8}"/>
              </a:ext>
            </a:extLst>
          </p:cNvPr>
          <p:cNvSpPr>
            <a:spLocks noGrp="1"/>
          </p:cNvSpPr>
          <p:nvPr>
            <p:ph type="body" idx="1"/>
          </p:nvPr>
        </p:nvSpPr>
        <p:spPr/>
        <p:txBody>
          <a:bodyPr/>
          <a:lstStyle/>
          <a:p>
            <a:r>
              <a:rPr lang="en-US"/>
              <a:t>CBP guidance recommends having the signature done in person between the grantor and grantee and in review of a government issued ID to verify the identity of the </a:t>
            </a:r>
            <a:r>
              <a:rPr lang="en-US" err="1"/>
              <a:t>signator</a:t>
            </a:r>
            <a:r>
              <a:rPr lang="en-US"/>
              <a:t>.</a:t>
            </a:r>
          </a:p>
          <a:p>
            <a:endParaRPr lang="en-US"/>
          </a:p>
          <a:p>
            <a:endParaRPr lang="en-US"/>
          </a:p>
          <a:p>
            <a:endParaRPr lang="en-US"/>
          </a:p>
        </p:txBody>
      </p:sp>
      <p:sp>
        <p:nvSpPr>
          <p:cNvPr id="4" name="Slide Number Placeholder 3">
            <a:extLst>
              <a:ext uri="{FF2B5EF4-FFF2-40B4-BE49-F238E27FC236}">
                <a16:creationId xmlns:a16="http://schemas.microsoft.com/office/drawing/2014/main" id="{C3947635-B9E0-93A0-B7BC-DFC72A36CF72}"/>
              </a:ext>
            </a:extLst>
          </p:cNvPr>
          <p:cNvSpPr>
            <a:spLocks noGrp="1"/>
          </p:cNvSpPr>
          <p:nvPr>
            <p:ph type="sldNum" sz="quarter" idx="5"/>
          </p:nvPr>
        </p:nvSpPr>
        <p:spPr/>
        <p:txBody>
          <a:bodyPr/>
          <a:lstStyle/>
          <a:p>
            <a:fld id="{05734D2F-876F-4275-BEAC-E37B55F9BCFD}" type="slidenum">
              <a:rPr lang="en-US" smtClean="0"/>
              <a:t>15</a:t>
            </a:fld>
            <a:endParaRPr lang="en-US"/>
          </a:p>
        </p:txBody>
      </p:sp>
    </p:spTree>
    <p:extLst>
      <p:ext uri="{BB962C8B-B14F-4D97-AF65-F5344CB8AC3E}">
        <p14:creationId xmlns:p14="http://schemas.microsoft.com/office/powerpoint/2010/main" val="1567091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E91AE-1F1D-F7C6-4A46-AFF3061B05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A5DEFA-58ED-D38E-3153-A3D43FE78F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53DA4A-9453-19D8-C55A-AABFBAAA0630}"/>
              </a:ext>
            </a:extLst>
          </p:cNvPr>
          <p:cNvSpPr>
            <a:spLocks noGrp="1"/>
          </p:cNvSpPr>
          <p:nvPr>
            <p:ph type="body" idx="1"/>
          </p:nvPr>
        </p:nvSpPr>
        <p:spPr/>
        <p:txBody>
          <a:bodyPr/>
          <a:lstStyle/>
          <a:p>
            <a:r>
              <a:rPr lang="en-US"/>
              <a:t>Notice of Method of Payment</a:t>
            </a:r>
          </a:p>
          <a:p>
            <a:r>
              <a:rPr lang="en-US"/>
              <a:t>Parties</a:t>
            </a:r>
          </a:p>
          <a:p>
            <a:r>
              <a:rPr lang="en-US"/>
              <a:t>Explicit language </a:t>
            </a:r>
          </a:p>
          <a:p>
            <a:endParaRPr lang="en-US"/>
          </a:p>
        </p:txBody>
      </p:sp>
      <p:sp>
        <p:nvSpPr>
          <p:cNvPr id="4" name="Slide Number Placeholder 3">
            <a:extLst>
              <a:ext uri="{FF2B5EF4-FFF2-40B4-BE49-F238E27FC236}">
                <a16:creationId xmlns:a16="http://schemas.microsoft.com/office/drawing/2014/main" id="{0EAC2ECA-9166-7BED-522F-08B057E07D45}"/>
              </a:ext>
            </a:extLst>
          </p:cNvPr>
          <p:cNvSpPr>
            <a:spLocks noGrp="1"/>
          </p:cNvSpPr>
          <p:nvPr>
            <p:ph type="sldNum" sz="quarter" idx="5"/>
          </p:nvPr>
        </p:nvSpPr>
        <p:spPr/>
        <p:txBody>
          <a:bodyPr/>
          <a:lstStyle/>
          <a:p>
            <a:fld id="{05734D2F-876F-4275-BEAC-E37B55F9BCFD}" type="slidenum">
              <a:rPr lang="en-US" smtClean="0"/>
              <a:t>16</a:t>
            </a:fld>
            <a:endParaRPr lang="en-US"/>
          </a:p>
        </p:txBody>
      </p:sp>
    </p:spTree>
    <p:extLst>
      <p:ext uri="{BB962C8B-B14F-4D97-AF65-F5344CB8AC3E}">
        <p14:creationId xmlns:p14="http://schemas.microsoft.com/office/powerpoint/2010/main" val="1908257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6D165-ED25-97C7-3D09-8641436C8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66A0BE-DACC-523D-16A2-BF05ABF21016}"/>
              </a:ext>
            </a:extLst>
          </p:cNvPr>
          <p:cNvSpPr>
            <a:spLocks noGrp="1" noRot="1" noChangeAspect="1"/>
          </p:cNvSpPr>
          <p:nvPr>
            <p:ph type="sldImg"/>
          </p:nvPr>
        </p:nvSpPr>
        <p:spPr>
          <a:xfrm>
            <a:off x="820738" y="1225550"/>
            <a:ext cx="5876925" cy="3305175"/>
          </a:xfrm>
        </p:spPr>
        <p:txBody>
          <a:bodyPr/>
          <a:lstStyle/>
          <a:p>
            <a:endParaRPr lang="en-US"/>
          </a:p>
        </p:txBody>
      </p:sp>
      <p:sp>
        <p:nvSpPr>
          <p:cNvPr id="3" name="Notes Placeholder 2">
            <a:extLst>
              <a:ext uri="{FF2B5EF4-FFF2-40B4-BE49-F238E27FC236}">
                <a16:creationId xmlns:a16="http://schemas.microsoft.com/office/drawing/2014/main" id="{AEE6CC67-7A1F-124F-108C-49E920715BD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B92A93-F5A0-E098-6E72-507E0ED450C1}"/>
              </a:ext>
            </a:extLst>
          </p:cNvPr>
          <p:cNvSpPr>
            <a:spLocks noGrp="1"/>
          </p:cNvSpPr>
          <p:nvPr>
            <p:ph type="sldNum" sz="quarter" idx="10"/>
          </p:nvPr>
        </p:nvSpPr>
        <p:spPr/>
        <p:txBody>
          <a:bodyPr/>
          <a:lstStyle/>
          <a:p>
            <a:pPr defTabSz="971029">
              <a:defRPr/>
            </a:pPr>
            <a:fld id="{BB7AE671-96F7-4F84-9698-ED21629F3D44}" type="slidenum">
              <a:rPr lang="en-US">
                <a:solidFill>
                  <a:prstClr val="black"/>
                </a:solidFill>
                <a:latin typeface="Calibri" panose="020F0502020204030204"/>
              </a:rPr>
              <a:pPr defTabSz="971029">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3567923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734D2F-876F-4275-BEAC-E37B55F9BCFD}" type="slidenum">
              <a:rPr lang="en-US" smtClean="0"/>
              <a:t>23</a:t>
            </a:fld>
            <a:endParaRPr lang="en-US"/>
          </a:p>
        </p:txBody>
      </p:sp>
    </p:spTree>
    <p:extLst>
      <p:ext uri="{BB962C8B-B14F-4D97-AF65-F5344CB8AC3E}">
        <p14:creationId xmlns:p14="http://schemas.microsoft.com/office/powerpoint/2010/main" val="695594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0D496-CEE0-AF81-61F8-8CA3AFB3C6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1C9E87-A9A0-940D-16BC-77EC2AA7B6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7D1675-9410-BBF3-358A-6AF188C364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C05D06-A122-26AC-5863-6F41477D5D9F}"/>
              </a:ext>
            </a:extLst>
          </p:cNvPr>
          <p:cNvSpPr>
            <a:spLocks noGrp="1"/>
          </p:cNvSpPr>
          <p:nvPr>
            <p:ph type="sldNum" sz="quarter" idx="5"/>
          </p:nvPr>
        </p:nvSpPr>
        <p:spPr/>
        <p:txBody>
          <a:bodyPr/>
          <a:lstStyle/>
          <a:p>
            <a:fld id="{05734D2F-876F-4275-BEAC-E37B55F9BCFD}" type="slidenum">
              <a:rPr lang="en-US" smtClean="0"/>
              <a:t>24</a:t>
            </a:fld>
            <a:endParaRPr lang="en-US"/>
          </a:p>
        </p:txBody>
      </p:sp>
    </p:spTree>
    <p:extLst>
      <p:ext uri="{BB962C8B-B14F-4D97-AF65-F5344CB8AC3E}">
        <p14:creationId xmlns:p14="http://schemas.microsoft.com/office/powerpoint/2010/main" val="3024286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FC4AB-3DB8-7B3C-4177-215D5E465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58256C-F911-5453-B2D6-CD4DA01CA4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559DD9-0B8B-49A5-B177-510EEB23D1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D164E0F-2F13-4A1A-174D-3D4739FF64C2}"/>
              </a:ext>
            </a:extLst>
          </p:cNvPr>
          <p:cNvSpPr>
            <a:spLocks noGrp="1"/>
          </p:cNvSpPr>
          <p:nvPr>
            <p:ph type="sldNum" sz="quarter" idx="5"/>
          </p:nvPr>
        </p:nvSpPr>
        <p:spPr/>
        <p:txBody>
          <a:bodyPr/>
          <a:lstStyle/>
          <a:p>
            <a:fld id="{05734D2F-876F-4275-BEAC-E37B55F9BCFD}" type="slidenum">
              <a:rPr lang="en-US" smtClean="0"/>
              <a:t>25</a:t>
            </a:fld>
            <a:endParaRPr lang="en-US"/>
          </a:p>
        </p:txBody>
      </p:sp>
    </p:spTree>
    <p:extLst>
      <p:ext uri="{BB962C8B-B14F-4D97-AF65-F5344CB8AC3E}">
        <p14:creationId xmlns:p14="http://schemas.microsoft.com/office/powerpoint/2010/main" val="1241045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70ED8-E08D-B08A-AB5D-18DC791E78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37273E-46B3-D8F0-AEDB-2D6BAB769E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E728F7-710D-DE00-C8A5-A3871D52BCB1}"/>
              </a:ext>
            </a:extLst>
          </p:cNvPr>
          <p:cNvSpPr>
            <a:spLocks noGrp="1"/>
          </p:cNvSpPr>
          <p:nvPr>
            <p:ph type="body" idx="1"/>
          </p:nvPr>
        </p:nvSpPr>
        <p:spPr/>
        <p:txBody>
          <a:bodyPr/>
          <a:lstStyle/>
          <a:p>
            <a:r>
              <a:rPr lang="en-US">
                <a:effectLst/>
              </a:rPr>
              <a:t>(1) </a:t>
            </a:r>
            <a:r>
              <a:rPr lang="en-US" b="1" i="1">
                <a:effectLst/>
              </a:rPr>
              <a:t>Declaration of owner.</a:t>
            </a:r>
            <a:r>
              <a:rPr lang="en-US">
                <a:effectLst/>
              </a:rPr>
              <a:t> A consignee in whose name an entry summary for consumption, warehouse, or temporary importation under bond is filed, or in whose name a </a:t>
            </a:r>
            <a:r>
              <a:rPr lang="en-US" err="1">
                <a:effectLst/>
              </a:rPr>
              <a:t>rewarehouse</a:t>
            </a:r>
            <a:r>
              <a:rPr lang="en-US">
                <a:effectLst/>
              </a:rPr>
              <a:t> entry or a manufacturing warehouse entry is made, and who desires, under the provisions of section 485(d), Tariff Act of 1930, as amended (</a:t>
            </a:r>
            <a:r>
              <a:rPr lang="en-US">
                <a:effectLst/>
                <a:hlinkClick r:id="rId3"/>
              </a:rPr>
              <a:t>19 U.S.C. 1485(d)</a:t>
            </a:r>
            <a:r>
              <a:rPr lang="en-US">
                <a:effectLst/>
              </a:rPr>
              <a:t>), to be relieved from statutory liability for the payment of increased and additional duties shall declare at the time of the filing of the entry summary or entry documentation, as provided in </a:t>
            </a:r>
            <a:r>
              <a:rPr lang="en-US">
                <a:effectLst/>
                <a:hlinkClick r:id="rId4"/>
              </a:rPr>
              <a:t>§ 141.19(a)</a:t>
            </a:r>
            <a:r>
              <a:rPr lang="en-US">
                <a:effectLst/>
              </a:rPr>
              <a:t>, that he is not the actual owner of the merchandise, furnish the name and address of the owner, and file with CBP, either at the port of entry or electronically within 90 days from the time of entry (see </a:t>
            </a:r>
            <a:r>
              <a:rPr lang="en-US">
                <a:effectLst/>
                <a:hlinkClick r:id="rId5"/>
              </a:rPr>
              <a:t>§ 141.68</a:t>
            </a:r>
            <a:r>
              <a:rPr lang="en-US">
                <a:effectLst/>
              </a:rPr>
              <a:t>) a declaration of the actual owner of the merchandise acknowledging that the actual owner will pay all additional and increased duties. The declaration of owner shall be filed on Customs Form 3347.</a:t>
            </a:r>
          </a:p>
          <a:p>
            <a:r>
              <a:rPr lang="en-US">
                <a:effectLst/>
              </a:rPr>
              <a:t>(2) </a:t>
            </a:r>
            <a:r>
              <a:rPr lang="en-US" b="1" i="1">
                <a:effectLst/>
              </a:rPr>
              <a:t>Bond of actual owner.</a:t>
            </a:r>
            <a:r>
              <a:rPr lang="en-US">
                <a:effectLst/>
              </a:rPr>
              <a:t> If the consignee desires to be relieved from contractual liability for the payment of increased and additional duties voluntarily assumed by him under the single-entry bond which he filed in connection with the entry documentation and/or entry summary, or under his continuous bond against which the entry and/or entry summary is charged, he shall file a bond of the actual owner on Customs Form 301, containing the bond conditions set forth in </a:t>
            </a:r>
            <a:r>
              <a:rPr lang="en-US">
                <a:effectLst/>
                <a:hlinkClick r:id="rId6"/>
              </a:rPr>
              <a:t>§ 113.62 of this chapter</a:t>
            </a:r>
            <a:r>
              <a:rPr lang="en-US">
                <a:effectLst/>
              </a:rPr>
              <a:t>, with CBP, either at the port of entry or electronically within 90 days from the time of entry.</a:t>
            </a:r>
          </a:p>
        </p:txBody>
      </p:sp>
      <p:sp>
        <p:nvSpPr>
          <p:cNvPr id="4" name="Slide Number Placeholder 3">
            <a:extLst>
              <a:ext uri="{FF2B5EF4-FFF2-40B4-BE49-F238E27FC236}">
                <a16:creationId xmlns:a16="http://schemas.microsoft.com/office/drawing/2014/main" id="{F226BBCF-82AD-1441-96D5-F6B1E140DB17}"/>
              </a:ext>
            </a:extLst>
          </p:cNvPr>
          <p:cNvSpPr>
            <a:spLocks noGrp="1"/>
          </p:cNvSpPr>
          <p:nvPr>
            <p:ph type="sldNum" sz="quarter" idx="5"/>
          </p:nvPr>
        </p:nvSpPr>
        <p:spPr/>
        <p:txBody>
          <a:bodyPr/>
          <a:lstStyle/>
          <a:p>
            <a:fld id="{05734D2F-876F-4275-BEAC-E37B55F9BCFD}" type="slidenum">
              <a:rPr lang="en-US" smtClean="0"/>
              <a:t>27</a:t>
            </a:fld>
            <a:endParaRPr lang="en-US"/>
          </a:p>
        </p:txBody>
      </p:sp>
    </p:spTree>
    <p:extLst>
      <p:ext uri="{BB962C8B-B14F-4D97-AF65-F5344CB8AC3E}">
        <p14:creationId xmlns:p14="http://schemas.microsoft.com/office/powerpoint/2010/main" val="3304585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A2C97-5EF4-D0B5-C332-B8784AA92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42C1A-B965-558F-F19F-B396BE9701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50E7D8-98D5-2CBE-FE33-79CF293FA8FE}"/>
              </a:ext>
            </a:extLst>
          </p:cNvPr>
          <p:cNvSpPr>
            <a:spLocks noGrp="1"/>
          </p:cNvSpPr>
          <p:nvPr>
            <p:ph type="body" idx="1"/>
          </p:nvPr>
        </p:nvSpPr>
        <p:spPr/>
        <p:txBody>
          <a:bodyPr/>
          <a:lstStyle/>
          <a:p>
            <a:r>
              <a:rPr lang="en-US"/>
              <a:t>POAs must be on file!</a:t>
            </a:r>
          </a:p>
          <a:p>
            <a:r>
              <a:rPr lang="en-US"/>
              <a:t>This could now result in Broker customs liability and civil liability. </a:t>
            </a:r>
          </a:p>
        </p:txBody>
      </p:sp>
      <p:sp>
        <p:nvSpPr>
          <p:cNvPr id="4" name="Slide Number Placeholder 3">
            <a:extLst>
              <a:ext uri="{FF2B5EF4-FFF2-40B4-BE49-F238E27FC236}">
                <a16:creationId xmlns:a16="http://schemas.microsoft.com/office/drawing/2014/main" id="{A0C7246F-12AA-D52C-18A1-F840C08EEB96}"/>
              </a:ext>
            </a:extLst>
          </p:cNvPr>
          <p:cNvSpPr>
            <a:spLocks noGrp="1"/>
          </p:cNvSpPr>
          <p:nvPr>
            <p:ph type="sldNum" sz="quarter" idx="5"/>
          </p:nvPr>
        </p:nvSpPr>
        <p:spPr/>
        <p:txBody>
          <a:bodyPr/>
          <a:lstStyle/>
          <a:p>
            <a:fld id="{05734D2F-876F-4275-BEAC-E37B55F9BCFD}" type="slidenum">
              <a:rPr lang="en-US" smtClean="0"/>
              <a:t>28</a:t>
            </a:fld>
            <a:endParaRPr lang="en-US"/>
          </a:p>
        </p:txBody>
      </p:sp>
    </p:spTree>
    <p:extLst>
      <p:ext uri="{BB962C8B-B14F-4D97-AF65-F5344CB8AC3E}">
        <p14:creationId xmlns:p14="http://schemas.microsoft.com/office/powerpoint/2010/main" val="1604511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AA3E3-156A-3C41-1349-1600FFC65B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49C3CE-75C3-E9F2-AD12-780A1C15062B}"/>
              </a:ext>
            </a:extLst>
          </p:cNvPr>
          <p:cNvSpPr>
            <a:spLocks noGrp="1" noRot="1" noChangeAspect="1"/>
          </p:cNvSpPr>
          <p:nvPr>
            <p:ph type="sldImg"/>
          </p:nvPr>
        </p:nvSpPr>
        <p:spPr>
          <a:xfrm>
            <a:off x="820738" y="1225550"/>
            <a:ext cx="5876925" cy="3305175"/>
          </a:xfrm>
        </p:spPr>
        <p:txBody>
          <a:bodyPr/>
          <a:lstStyle/>
          <a:p>
            <a:endParaRPr lang="en-US"/>
          </a:p>
        </p:txBody>
      </p:sp>
      <p:sp>
        <p:nvSpPr>
          <p:cNvPr id="3" name="Notes Placeholder 2">
            <a:extLst>
              <a:ext uri="{FF2B5EF4-FFF2-40B4-BE49-F238E27FC236}">
                <a16:creationId xmlns:a16="http://schemas.microsoft.com/office/drawing/2014/main" id="{ACC25239-0E62-1F2E-AF80-084DF99C5A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62636A-ECC1-0A07-D6D3-408BD982D233}"/>
              </a:ext>
            </a:extLst>
          </p:cNvPr>
          <p:cNvSpPr>
            <a:spLocks noGrp="1"/>
          </p:cNvSpPr>
          <p:nvPr>
            <p:ph type="sldNum" sz="quarter" idx="10"/>
          </p:nvPr>
        </p:nvSpPr>
        <p:spPr/>
        <p:txBody>
          <a:bodyPr/>
          <a:lstStyle/>
          <a:p>
            <a:pPr defTabSz="971029">
              <a:defRPr/>
            </a:pPr>
            <a:fld id="{BB7AE671-96F7-4F84-9698-ED21629F3D44}" type="slidenum">
              <a:rPr lang="en-US">
                <a:solidFill>
                  <a:prstClr val="black"/>
                </a:solidFill>
                <a:latin typeface="Calibri" panose="020F0502020204030204"/>
              </a:rPr>
              <a:pPr defTabSz="971029">
                <a:defRPr/>
              </a:pPr>
              <a:t>29</a:t>
            </a:fld>
            <a:endParaRPr lang="en-US">
              <a:solidFill>
                <a:prstClr val="black"/>
              </a:solidFill>
              <a:latin typeface="Calibri" panose="020F0502020204030204"/>
            </a:endParaRPr>
          </a:p>
        </p:txBody>
      </p:sp>
    </p:spTree>
    <p:extLst>
      <p:ext uri="{BB962C8B-B14F-4D97-AF65-F5344CB8AC3E}">
        <p14:creationId xmlns:p14="http://schemas.microsoft.com/office/powerpoint/2010/main" val="2935075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F6508-8910-4B57-530D-1937ED23F5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696E4-F770-8D17-F5B4-A98200A067A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4332DED-F9DF-25B4-23E2-E78BAD1C883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F740DCF-3091-D1BF-AF1D-A0D1B97F5F25}"/>
              </a:ext>
            </a:extLst>
          </p:cNvPr>
          <p:cNvSpPr>
            <a:spLocks noGrp="1"/>
          </p:cNvSpPr>
          <p:nvPr>
            <p:ph type="sldNum" sz="quarter" idx="5"/>
          </p:nvPr>
        </p:nvSpPr>
        <p:spPr/>
        <p:txBody>
          <a:bodyPr/>
          <a:lstStyle/>
          <a:p>
            <a:fld id="{3358CFDF-3FC0-4D0E-843D-86BA2B0588B1}" type="slidenum">
              <a:rPr lang="en-US" smtClean="0"/>
              <a:t>31</a:t>
            </a:fld>
            <a:endParaRPr lang="en-US"/>
          </a:p>
        </p:txBody>
      </p:sp>
    </p:spTree>
    <p:extLst>
      <p:ext uri="{BB962C8B-B14F-4D97-AF65-F5344CB8AC3E}">
        <p14:creationId xmlns:p14="http://schemas.microsoft.com/office/powerpoint/2010/main" val="13901568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845DA-3C3F-263F-7C43-2363435706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9B38E3-0A08-CD14-A987-DA6E895B378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FB11510-94F0-D0FB-4412-6353F796C6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2A5A225-BBD1-B0D0-2A0A-6AA6524202E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60A837-2CBF-428F-B192-C105A38A69F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2032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58CFDF-3FC0-4D0E-843D-86BA2B0588B1}" type="slidenum">
              <a:rPr lang="en-US" smtClean="0"/>
              <a:t>36</a:t>
            </a:fld>
            <a:endParaRPr lang="en-US"/>
          </a:p>
        </p:txBody>
      </p:sp>
    </p:spTree>
    <p:extLst>
      <p:ext uri="{BB962C8B-B14F-4D97-AF65-F5344CB8AC3E}">
        <p14:creationId xmlns:p14="http://schemas.microsoft.com/office/powerpoint/2010/main" val="25679134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10B7C-6630-C6D7-4944-FE964D2D7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237038-4A9F-CDF0-9179-17BBF6C9568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BD49CB5-61BE-BA18-57AE-0292905CCD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DDED80-5AE6-E5CE-75E4-693803DF0C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58CFDF-3FC0-4D0E-843D-86BA2B0588B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82117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58CFDF-3FC0-4D0E-843D-86BA2B0588B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7172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58CFDF-3FC0-4D0E-843D-86BA2B0588B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10640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47356-9663-677B-E20A-3F40DA8037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2DB29-428E-6FF2-3599-C184FC74609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1612BBC-548B-D7C8-B956-4DD3191A03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812D0F0-FA91-B29E-8F48-560A08062F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58CFDF-3FC0-4D0E-843D-86BA2B0588B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09064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
                <a:srgbClr val="649B00"/>
              </a:buClr>
              <a:buSzTx/>
              <a:buFont typeface="Arial" panose="020B0604020202020204" pitchFamily="34" charset="0"/>
              <a:buChar char="•"/>
              <a:tabLst/>
              <a:defRPr/>
            </a:pPr>
            <a:r>
              <a:rPr lang="en-US" sz="1200"/>
              <a:t>CBP is placing greater emphasis on the accuracy and reliability of importer information. Brokers should have processes in place to validate key importer information before filing entries. </a:t>
            </a:r>
          </a:p>
          <a:p>
            <a:endParaRPr lang="en-US"/>
          </a:p>
        </p:txBody>
      </p:sp>
      <p:sp>
        <p:nvSpPr>
          <p:cNvPr id="4" name="Slide Number Placeholder 3"/>
          <p:cNvSpPr>
            <a:spLocks noGrp="1"/>
          </p:cNvSpPr>
          <p:nvPr>
            <p:ph type="sldNum" sz="quarter" idx="5"/>
          </p:nvPr>
        </p:nvSpPr>
        <p:spPr/>
        <p:txBody>
          <a:bodyPr/>
          <a:lstStyle/>
          <a:p>
            <a:fld id="{05734D2F-876F-4275-BEAC-E37B55F9BCFD}" type="slidenum">
              <a:rPr lang="en-US" smtClean="0"/>
              <a:t>42</a:t>
            </a:fld>
            <a:endParaRPr lang="en-US"/>
          </a:p>
        </p:txBody>
      </p:sp>
    </p:spTree>
    <p:extLst>
      <p:ext uri="{BB962C8B-B14F-4D97-AF65-F5344CB8AC3E}">
        <p14:creationId xmlns:p14="http://schemas.microsoft.com/office/powerpoint/2010/main" val="31626601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Reinforce CBP’s broader emphasis on importer verification, documentation and broker due diligence okay </a:t>
            </a:r>
          </a:p>
        </p:txBody>
      </p:sp>
      <p:sp>
        <p:nvSpPr>
          <p:cNvPr id="4" name="Slide Number Placeholder 3"/>
          <p:cNvSpPr>
            <a:spLocks noGrp="1"/>
          </p:cNvSpPr>
          <p:nvPr>
            <p:ph type="sldNum" sz="quarter" idx="5"/>
          </p:nvPr>
        </p:nvSpPr>
        <p:spPr/>
        <p:txBody>
          <a:bodyPr/>
          <a:lstStyle/>
          <a:p>
            <a:fld id="{05734D2F-876F-4275-BEAC-E37B55F9BCFD}" type="slidenum">
              <a:rPr lang="en-US" smtClean="0"/>
              <a:t>43</a:t>
            </a:fld>
            <a:endParaRPr lang="en-US"/>
          </a:p>
        </p:txBody>
      </p:sp>
    </p:spTree>
    <p:extLst>
      <p:ext uri="{BB962C8B-B14F-4D97-AF65-F5344CB8AC3E}">
        <p14:creationId xmlns:p14="http://schemas.microsoft.com/office/powerpoint/2010/main" val="9899840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CBP is proposing to amend 19 CFR 143.26(a) to require a consignee intending to</a:t>
            </a:r>
          </a:p>
          <a:p>
            <a:r>
              <a:rPr lang="en-US" sz="1200" b="0" i="0" kern="1200">
                <a:solidFill>
                  <a:schemeClr val="tx1"/>
                </a:solidFill>
                <a:effectLst/>
                <a:latin typeface="+mn-lt"/>
                <a:ea typeface="+mn-ea"/>
                <a:cs typeface="+mn-cs"/>
              </a:rPr>
              <a:t>enter merchandise who is not an owner or purchaser (such as a foreign postal operator,</a:t>
            </a:r>
          </a:p>
          <a:p>
            <a:r>
              <a:rPr lang="en-US" sz="1200" b="0" i="0" kern="1200">
                <a:solidFill>
                  <a:schemeClr val="tx1"/>
                </a:solidFill>
                <a:effectLst/>
                <a:latin typeface="+mn-lt"/>
                <a:ea typeface="+mn-ea"/>
                <a:cs typeface="+mn-cs"/>
              </a:rPr>
              <a:t>the United States Postal Service, a freight forwarder, or a carrier) </a:t>
            </a:r>
            <a:r>
              <a:rPr lang="en-US" sz="1200" b="1" i="0" kern="1200">
                <a:solidFill>
                  <a:schemeClr val="tx1"/>
                </a:solidFill>
                <a:effectLst/>
                <a:latin typeface="+mn-lt"/>
                <a:ea typeface="+mn-ea"/>
                <a:cs typeface="+mn-cs"/>
              </a:rPr>
              <a:t>to appoint a licensed</a:t>
            </a:r>
          </a:p>
          <a:p>
            <a:r>
              <a:rPr lang="en-US" sz="1200" b="1" i="0" kern="1200">
                <a:solidFill>
                  <a:schemeClr val="tx1"/>
                </a:solidFill>
                <a:effectLst/>
                <a:latin typeface="+mn-lt"/>
                <a:ea typeface="+mn-ea"/>
                <a:cs typeface="+mn-cs"/>
              </a:rPr>
              <a:t>customs broker who will act as the importer of record for the entry of shipments valued at</a:t>
            </a:r>
          </a:p>
          <a:p>
            <a:r>
              <a:rPr lang="en-US" sz="1200" b="1" i="0" kern="1200">
                <a:solidFill>
                  <a:schemeClr val="tx1"/>
                </a:solidFill>
                <a:effectLst/>
                <a:latin typeface="+mn-lt"/>
                <a:ea typeface="+mn-ea"/>
                <a:cs typeface="+mn-cs"/>
              </a:rPr>
              <a:t>$2,500 or less that are not covered by the exception in 19 CFR 143.26(b). </a:t>
            </a:r>
            <a:r>
              <a:rPr lang="en-US" sz="1200" b="0" i="0" kern="1200">
                <a:solidFill>
                  <a:schemeClr val="tx1"/>
                </a:solidFill>
                <a:effectLst/>
                <a:latin typeface="+mn-lt"/>
                <a:ea typeface="+mn-ea"/>
                <a:cs typeface="+mn-cs"/>
              </a:rPr>
              <a:t>This proposed</a:t>
            </a:r>
          </a:p>
          <a:p>
            <a:r>
              <a:rPr lang="en-US" sz="1200" b="0" i="0" kern="1200">
                <a:solidFill>
                  <a:schemeClr val="tx1"/>
                </a:solidFill>
                <a:effectLst/>
                <a:latin typeface="+mn-lt"/>
                <a:ea typeface="+mn-ea"/>
                <a:cs typeface="+mn-cs"/>
              </a:rPr>
              <a:t>amendment makes it clear that the requirement for a broker to act as the importer of</a:t>
            </a:r>
          </a:p>
          <a:p>
            <a:r>
              <a:rPr lang="en-US" sz="1200" b="0" i="0" kern="1200">
                <a:solidFill>
                  <a:schemeClr val="tx1"/>
                </a:solidFill>
                <a:effectLst/>
                <a:latin typeface="+mn-lt"/>
                <a:ea typeface="+mn-ea"/>
                <a:cs typeface="+mn-cs"/>
              </a:rPr>
              <a:t>record on behalf of a consignee, applicable to formally entered merchandise, would also</a:t>
            </a:r>
          </a:p>
          <a:p>
            <a:r>
              <a:rPr lang="en-US" sz="1200" b="0" i="0" kern="1200">
                <a:solidFill>
                  <a:schemeClr val="tx1"/>
                </a:solidFill>
                <a:effectLst/>
                <a:latin typeface="+mn-lt"/>
                <a:ea typeface="+mn-ea"/>
                <a:cs typeface="+mn-cs"/>
              </a:rPr>
              <a:t>be applicable to the entry of merchandise valued at $2,500 or less which is entered via</a:t>
            </a:r>
          </a:p>
          <a:p>
            <a:r>
              <a:rPr lang="en-US" sz="1200" b="0" i="0" kern="1200">
                <a:solidFill>
                  <a:schemeClr val="tx1"/>
                </a:solidFill>
                <a:effectLst/>
                <a:latin typeface="+mn-lt"/>
                <a:ea typeface="+mn-ea"/>
                <a:cs typeface="+mn-cs"/>
              </a:rPr>
              <a:t>entry type 11 or via the newly proposed electronic informal mail entry type 13, discussed</a:t>
            </a:r>
          </a:p>
          <a:p>
            <a:r>
              <a:rPr lang="en-US" sz="1200" b="0" i="0" kern="1200">
                <a:solidFill>
                  <a:schemeClr val="tx1"/>
                </a:solidFill>
                <a:effectLst/>
                <a:latin typeface="+mn-lt"/>
                <a:ea typeface="+mn-ea"/>
                <a:cs typeface="+mn-cs"/>
              </a:rPr>
              <a:t>in more detail below. </a:t>
            </a:r>
            <a:r>
              <a:rPr lang="en-US" sz="1200" b="1" i="0" kern="1200">
                <a:solidFill>
                  <a:schemeClr val="tx1"/>
                </a:solidFill>
                <a:effectLst/>
                <a:latin typeface="+mn-lt"/>
                <a:ea typeface="+mn-ea"/>
                <a:cs typeface="+mn-cs"/>
              </a:rPr>
              <a:t>This proposed amendment was a requirement of the Entry Type 86</a:t>
            </a:r>
          </a:p>
          <a:p>
            <a:r>
              <a:rPr lang="en-US" sz="1200" b="1" i="0" kern="1200">
                <a:solidFill>
                  <a:schemeClr val="tx1"/>
                </a:solidFill>
                <a:effectLst/>
                <a:latin typeface="+mn-lt"/>
                <a:ea typeface="+mn-ea"/>
                <a:cs typeface="+mn-cs"/>
              </a:rPr>
              <a:t>test. </a:t>
            </a:r>
            <a:r>
              <a:rPr lang="en-US" sz="1200" b="0" i="0" kern="1200">
                <a:solidFill>
                  <a:schemeClr val="tx1"/>
                </a:solidFill>
                <a:effectLst/>
                <a:latin typeface="+mn-lt"/>
                <a:ea typeface="+mn-ea"/>
                <a:cs typeface="+mn-cs"/>
              </a:rPr>
              <a:t>The requirements for entering shipments exempt from duty under 19 U.S.C.</a:t>
            </a:r>
          </a:p>
          <a:p>
            <a:r>
              <a:rPr lang="en-US" sz="1200" b="0" i="0" kern="1200">
                <a:solidFill>
                  <a:schemeClr val="tx1"/>
                </a:solidFill>
                <a:effectLst/>
                <a:latin typeface="+mn-lt"/>
                <a:ea typeface="+mn-ea"/>
                <a:cs typeface="+mn-cs"/>
              </a:rPr>
              <a:t>1321(a)(2)(A)-(B) will remain unchanged from the current provisions in 19 CFR</a:t>
            </a:r>
          </a:p>
          <a:p>
            <a:r>
              <a:rPr lang="en-US" sz="1200" b="0" i="0" kern="1200">
                <a:solidFill>
                  <a:schemeClr val="tx1"/>
                </a:solidFill>
                <a:effectLst/>
                <a:latin typeface="+mn-lt"/>
                <a:ea typeface="+mn-ea"/>
                <a:cs typeface="+mn-cs"/>
              </a:rPr>
              <a:t>143.26(b).</a:t>
            </a:r>
            <a:r>
              <a:rPr lang="en-US"/>
              <a:t> </a:t>
            </a:r>
          </a:p>
          <a:p>
            <a:endParaRPr lang="en-US"/>
          </a:p>
          <a:p>
            <a:r>
              <a:rPr lang="en-US" sz="1200" b="0" i="0" kern="1200">
                <a:solidFill>
                  <a:schemeClr val="tx1"/>
                </a:solidFill>
                <a:effectLst/>
                <a:latin typeface="+mn-lt"/>
                <a:ea typeface="+mn-ea"/>
                <a:cs typeface="+mn-cs"/>
              </a:rPr>
              <a:t>To file an entry type 13, a party with the right to make entry will have the option</a:t>
            </a:r>
          </a:p>
          <a:p>
            <a:r>
              <a:rPr lang="en-US" sz="1200" b="0" i="0" kern="1200">
                <a:solidFill>
                  <a:schemeClr val="tx1"/>
                </a:solidFill>
                <a:effectLst/>
                <a:latin typeface="+mn-lt"/>
                <a:ea typeface="+mn-ea"/>
                <a:cs typeface="+mn-cs"/>
              </a:rPr>
              <a:t>to self-file the entry electronically in ACE or use a licensed broker. </a:t>
            </a:r>
            <a:r>
              <a:rPr lang="en-US" sz="1200" b="1" i="0" kern="1200">
                <a:solidFill>
                  <a:schemeClr val="tx1"/>
                </a:solidFill>
                <a:effectLst/>
                <a:latin typeface="+mn-lt"/>
                <a:ea typeface="+mn-ea"/>
                <a:cs typeface="+mn-cs"/>
              </a:rPr>
              <a:t>The right to make</a:t>
            </a:r>
          </a:p>
          <a:p>
            <a:r>
              <a:rPr lang="en-US" sz="1200" b="1" i="0" kern="1200">
                <a:solidFill>
                  <a:schemeClr val="tx1"/>
                </a:solidFill>
                <a:effectLst/>
                <a:latin typeface="+mn-lt"/>
                <a:ea typeface="+mn-ea"/>
                <a:cs typeface="+mn-cs"/>
              </a:rPr>
              <a:t>entry, and thus to file an entry type 13, is limited to an owner or purchaser of the</a:t>
            </a:r>
          </a:p>
          <a:p>
            <a:r>
              <a:rPr lang="en-US" sz="1200" b="1" i="0" kern="1200">
                <a:solidFill>
                  <a:schemeClr val="tx1"/>
                </a:solidFill>
                <a:effectLst/>
                <a:latin typeface="+mn-lt"/>
                <a:ea typeface="+mn-ea"/>
                <a:cs typeface="+mn-cs"/>
              </a:rPr>
              <a:t>merchandise being mailed to the United States, or a licensed broker properly appointed</a:t>
            </a:r>
          </a:p>
          <a:p>
            <a:r>
              <a:rPr lang="en-US" sz="1200" b="1" i="0" kern="1200">
                <a:solidFill>
                  <a:schemeClr val="tx1"/>
                </a:solidFill>
                <a:effectLst/>
                <a:latin typeface="+mn-lt"/>
                <a:ea typeface="+mn-ea"/>
                <a:cs typeface="+mn-cs"/>
              </a:rPr>
              <a:t>by the owner, purchaser, or consignee. Under these proposed regulations, a consignee</a:t>
            </a:r>
          </a:p>
          <a:p>
            <a:r>
              <a:rPr lang="en-US" sz="1200" b="1" i="0" kern="1200">
                <a:solidFill>
                  <a:schemeClr val="tx1"/>
                </a:solidFill>
                <a:effectLst/>
                <a:latin typeface="+mn-lt"/>
                <a:ea typeface="+mn-ea"/>
                <a:cs typeface="+mn-cs"/>
              </a:rPr>
              <a:t>must obtain the services of a licensed broker who will act as the importer of record for</a:t>
            </a:r>
          </a:p>
          <a:p>
            <a:r>
              <a:rPr lang="en-US" sz="1200" b="1" i="0" kern="1200">
                <a:solidFill>
                  <a:schemeClr val="tx1"/>
                </a:solidFill>
                <a:effectLst/>
                <a:latin typeface="+mn-lt"/>
                <a:ea typeface="+mn-ea"/>
                <a:cs typeface="+mn-cs"/>
              </a:rPr>
              <a:t>the mail entry, consistent with the proposed requirements for informal entries in 19 CFR</a:t>
            </a:r>
          </a:p>
          <a:p>
            <a:r>
              <a:rPr lang="en-US" sz="1200" b="1" i="0" kern="1200">
                <a:solidFill>
                  <a:schemeClr val="tx1"/>
                </a:solidFill>
                <a:effectLst/>
                <a:latin typeface="+mn-lt"/>
                <a:ea typeface="+mn-ea"/>
                <a:cs typeface="+mn-cs"/>
              </a:rPr>
              <a:t>143.26(a) detailed above</a:t>
            </a:r>
            <a:r>
              <a:rPr lang="en-US" b="1"/>
              <a:t> </a:t>
            </a:r>
            <a:br>
              <a:rPr lang="en-US"/>
            </a:br>
            <a:br>
              <a:rPr lang="en-US"/>
            </a:br>
            <a:endParaRPr lang="en-US"/>
          </a:p>
        </p:txBody>
      </p:sp>
      <p:sp>
        <p:nvSpPr>
          <p:cNvPr id="4" name="Slide Number Placeholder 3"/>
          <p:cNvSpPr>
            <a:spLocks noGrp="1"/>
          </p:cNvSpPr>
          <p:nvPr>
            <p:ph type="sldNum" sz="quarter" idx="5"/>
          </p:nvPr>
        </p:nvSpPr>
        <p:spPr/>
        <p:txBody>
          <a:bodyPr/>
          <a:lstStyle/>
          <a:p>
            <a:fld id="{05734D2F-876F-4275-BEAC-E37B55F9BCFD}" type="slidenum">
              <a:rPr lang="en-US" smtClean="0"/>
              <a:t>44</a:t>
            </a:fld>
            <a:endParaRPr lang="en-US"/>
          </a:p>
        </p:txBody>
      </p:sp>
    </p:spTree>
    <p:extLst>
      <p:ext uri="{BB962C8B-B14F-4D97-AF65-F5344CB8AC3E}">
        <p14:creationId xmlns:p14="http://schemas.microsoft.com/office/powerpoint/2010/main" val="29444962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734D2F-876F-4275-BEAC-E37B55F9BCFD}" type="slidenum">
              <a:rPr lang="en-US" smtClean="0"/>
              <a:t>45</a:t>
            </a:fld>
            <a:endParaRPr lang="en-US"/>
          </a:p>
        </p:txBody>
      </p:sp>
    </p:spTree>
    <p:extLst>
      <p:ext uri="{BB962C8B-B14F-4D97-AF65-F5344CB8AC3E}">
        <p14:creationId xmlns:p14="http://schemas.microsoft.com/office/powerpoint/2010/main" val="16575787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5734D2F-876F-4275-BEAC-E37B55F9BCFD}" type="slidenum">
              <a:rPr lang="en-US" smtClean="0"/>
              <a:t>46</a:t>
            </a:fld>
            <a:endParaRPr lang="en-US"/>
          </a:p>
        </p:txBody>
      </p:sp>
    </p:spTree>
    <p:extLst>
      <p:ext uri="{BB962C8B-B14F-4D97-AF65-F5344CB8AC3E}">
        <p14:creationId xmlns:p14="http://schemas.microsoft.com/office/powerpoint/2010/main" val="352976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buClr>
                <a:srgbClr val="113E6A"/>
              </a:buClr>
              <a:defRPr/>
            </a:lvl2pPr>
            <a:lvl3pPr>
              <a:buClr>
                <a:srgbClr val="113E6A"/>
              </a:buClr>
              <a:defRPr/>
            </a:lvl3pPr>
            <a:lvl4pPr>
              <a:buClr>
                <a:srgbClr val="113E6A"/>
              </a:buClr>
              <a:defRPr/>
            </a:lvl4pPr>
            <a:lvl5pPr>
              <a:buClr>
                <a:srgbClr val="113E6A"/>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1097280" y="6492240"/>
            <a:ext cx="8163452" cy="274320"/>
          </a:xfrm>
        </p:spPr>
        <p:txBody>
          <a:bodyPr/>
          <a:lstStyle/>
          <a:p>
            <a:r>
              <a:rPr lang="en-US"/>
              <a:t>Copyright © 2023 Sandler, Travis &amp; Rosenberg, P.A. |  www.strtrade.com |  All rights reserved.</a:t>
            </a:r>
          </a:p>
        </p:txBody>
      </p:sp>
      <p:sp>
        <p:nvSpPr>
          <p:cNvPr id="6" name="Slide Number Placeholder 5"/>
          <p:cNvSpPr>
            <a:spLocks noGrp="1"/>
          </p:cNvSpPr>
          <p:nvPr>
            <p:ph type="sldNum" sz="quarter" idx="12"/>
          </p:nvPr>
        </p:nvSpPr>
        <p:spPr/>
        <p:txBody>
          <a:bodyPr/>
          <a:lstStyle/>
          <a:p>
            <a:fld id="{EB7D472E-F8B6-41DF-8081-511D8C544CE0}" type="slidenum">
              <a:rPr lang="en-US" smtClean="0"/>
              <a:t>‹#›</a:t>
            </a:fld>
            <a:endParaRPr lang="en-US"/>
          </a:p>
        </p:txBody>
      </p:sp>
    </p:spTree>
    <p:extLst>
      <p:ext uri="{BB962C8B-B14F-4D97-AF65-F5344CB8AC3E}">
        <p14:creationId xmlns:p14="http://schemas.microsoft.com/office/powerpoint/2010/main" val="3105127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buClr>
                <a:srgbClr val="113E6A"/>
              </a:buClr>
              <a:defRPr/>
            </a:lvl2pPr>
            <a:lvl3pPr>
              <a:buClr>
                <a:srgbClr val="113E6A"/>
              </a:buClr>
              <a:defRPr/>
            </a:lvl3pPr>
            <a:lvl4pPr>
              <a:buClr>
                <a:srgbClr val="113E6A"/>
              </a:buClr>
              <a:defRPr/>
            </a:lvl4pPr>
            <a:lvl5pPr>
              <a:buClr>
                <a:srgbClr val="113E6A"/>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1097280" y="6492240"/>
            <a:ext cx="8163452" cy="274320"/>
          </a:xfrm>
        </p:spPr>
        <p:txBody>
          <a:bodyPr/>
          <a:lstStyle/>
          <a:p>
            <a:r>
              <a:rPr lang="en-US"/>
              <a:t>Copyright © 2023 Sandler, Travis &amp; Rosenberg, P.A. |  www.strtrade.com |  All rights reserved.</a:t>
            </a:r>
          </a:p>
        </p:txBody>
      </p:sp>
      <p:sp>
        <p:nvSpPr>
          <p:cNvPr id="6" name="Slide Number Placeholder 5"/>
          <p:cNvSpPr>
            <a:spLocks noGrp="1"/>
          </p:cNvSpPr>
          <p:nvPr>
            <p:ph type="sldNum" sz="quarter" idx="12"/>
          </p:nvPr>
        </p:nvSpPr>
        <p:spPr/>
        <p:txBody>
          <a:bodyPr/>
          <a:lstStyle/>
          <a:p>
            <a:fld id="{EB7D472E-F8B6-41DF-8081-511D8C544CE0}" type="slidenum">
              <a:rPr lang="en-US" smtClean="0"/>
              <a:t>‹#›</a:t>
            </a:fld>
            <a:endParaRPr lang="en-US"/>
          </a:p>
        </p:txBody>
      </p:sp>
    </p:spTree>
    <p:extLst>
      <p:ext uri="{BB962C8B-B14F-4D97-AF65-F5344CB8AC3E}">
        <p14:creationId xmlns:p14="http://schemas.microsoft.com/office/powerpoint/2010/main" val="11649400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14584" y="0"/>
            <a:ext cx="11277417" cy="6858000"/>
          </a:xfrm>
          <a:prstGeom prst="rect">
            <a:avLst/>
          </a:prstGeom>
        </p:spPr>
      </p:pic>
      <p:sp>
        <p:nvSpPr>
          <p:cNvPr id="10" name="Rectangle 9"/>
          <p:cNvSpPr/>
          <p:nvPr userDrawn="1"/>
        </p:nvSpPr>
        <p:spPr>
          <a:xfrm>
            <a:off x="911240" y="1930400"/>
            <a:ext cx="11280762" cy="3039533"/>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4" name="Picture 13"/>
          <p:cNvPicPr>
            <a:picLocks noChangeAspect="1"/>
          </p:cNvPicPr>
          <p:nvPr userDrawn="1"/>
        </p:nvPicPr>
        <p:blipFill rotWithShape="1">
          <a:blip r:embed="rId3" cstate="print">
            <a:extLst>
              <a:ext uri="{28A0092B-C50C-407E-A947-70E740481C1C}">
                <a14:useLocalDpi xmlns:a14="http://schemas.microsoft.com/office/drawing/2010/main" val="0"/>
              </a:ext>
            </a:extLst>
          </a:blip>
          <a:srcRect r="11409"/>
          <a:stretch/>
        </p:blipFill>
        <p:spPr>
          <a:xfrm>
            <a:off x="3565536" y="2010696"/>
            <a:ext cx="6033583" cy="1394067"/>
          </a:xfrm>
          <a:prstGeom prst="rect">
            <a:avLst/>
          </a:prstGeom>
        </p:spPr>
      </p:pic>
      <p:grpSp>
        <p:nvGrpSpPr>
          <p:cNvPr id="2" name="Group 1"/>
          <p:cNvGrpSpPr/>
          <p:nvPr userDrawn="1"/>
        </p:nvGrpSpPr>
        <p:grpSpPr>
          <a:xfrm>
            <a:off x="1" y="0"/>
            <a:ext cx="849841" cy="6858000"/>
            <a:chOff x="0" y="0"/>
            <a:chExt cx="849841" cy="6858000"/>
          </a:xfrm>
          <a:solidFill>
            <a:srgbClr val="0D4573"/>
          </a:solidFill>
        </p:grpSpPr>
        <p:sp>
          <p:nvSpPr>
            <p:cNvPr id="8" name="Rectangle 7"/>
            <p:cNvSpPr/>
            <p:nvPr userDrawn="1"/>
          </p:nvSpPr>
          <p:spPr>
            <a:xfrm>
              <a:off x="0" y="0"/>
              <a:ext cx="849841"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30772" y="6234901"/>
              <a:ext cx="588295" cy="542749"/>
            </a:xfrm>
            <a:prstGeom prst="rect">
              <a:avLst/>
            </a:prstGeom>
            <a:grpFill/>
            <a:ln>
              <a:noFill/>
            </a:ln>
          </p:spPr>
        </p:pic>
      </p:grpSp>
      <p:sp>
        <p:nvSpPr>
          <p:cNvPr id="4" name="Rectangle 3"/>
          <p:cNvSpPr/>
          <p:nvPr userDrawn="1"/>
        </p:nvSpPr>
        <p:spPr>
          <a:xfrm>
            <a:off x="783223" y="0"/>
            <a:ext cx="128016" cy="6858000"/>
          </a:xfrm>
          <a:prstGeom prst="rect">
            <a:avLst/>
          </a:prstGeom>
          <a:solidFill>
            <a:srgbClr val="8EC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9" name="Group 8"/>
          <p:cNvGrpSpPr/>
          <p:nvPr userDrawn="1"/>
        </p:nvGrpSpPr>
        <p:grpSpPr>
          <a:xfrm>
            <a:off x="17732" y="0"/>
            <a:ext cx="849841" cy="6858000"/>
            <a:chOff x="0" y="0"/>
            <a:chExt cx="849841" cy="6858000"/>
          </a:xfrm>
        </p:grpSpPr>
        <p:sp>
          <p:nvSpPr>
            <p:cNvPr id="11" name="Rectangle 10"/>
            <p:cNvSpPr/>
            <p:nvPr userDrawn="1"/>
          </p:nvSpPr>
          <p:spPr>
            <a:xfrm>
              <a:off x="0" y="0"/>
              <a:ext cx="849841" cy="6858000"/>
            </a:xfrm>
            <a:prstGeom prst="rect">
              <a:avLst/>
            </a:prstGeom>
            <a:solidFill>
              <a:srgbClr val="0D45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2" name="Picture 1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28016" y="6236208"/>
              <a:ext cx="588295" cy="542749"/>
            </a:xfrm>
            <a:prstGeom prst="rect">
              <a:avLst/>
            </a:prstGeom>
            <a:ln>
              <a:noFill/>
            </a:ln>
          </p:spPr>
        </p:pic>
      </p:grpSp>
      <p:sp>
        <p:nvSpPr>
          <p:cNvPr id="15" name="Title 1"/>
          <p:cNvSpPr>
            <a:spLocks noGrp="1"/>
          </p:cNvSpPr>
          <p:nvPr>
            <p:ph type="title" hasCustomPrompt="1"/>
          </p:nvPr>
        </p:nvSpPr>
        <p:spPr>
          <a:xfrm>
            <a:off x="1558756" y="3578636"/>
            <a:ext cx="10052344" cy="1217422"/>
          </a:xfrm>
          <a:prstGeom prst="rect">
            <a:avLst/>
          </a:prstGeom>
        </p:spPr>
        <p:txBody>
          <a:bodyPr>
            <a:normAutofit/>
          </a:bodyPr>
          <a:lstStyle>
            <a:lvl1pPr algn="ctr">
              <a:defRPr sz="4000" b="1">
                <a:solidFill>
                  <a:srgbClr val="0D4573"/>
                </a:solidFill>
                <a:latin typeface="+mj-lt"/>
              </a:defRPr>
            </a:lvl1pPr>
          </a:lstStyle>
          <a:p>
            <a:r>
              <a:rPr lang="en-US"/>
              <a:t>Presentation Title Here</a:t>
            </a:r>
            <a:br>
              <a:rPr lang="en-US"/>
            </a:br>
            <a:r>
              <a:rPr lang="en-US"/>
              <a:t>Second Line!</a:t>
            </a:r>
          </a:p>
        </p:txBody>
      </p:sp>
    </p:spTree>
    <p:extLst>
      <p:ext uri="{BB962C8B-B14F-4D97-AF65-F5344CB8AC3E}">
        <p14:creationId xmlns:p14="http://schemas.microsoft.com/office/powerpoint/2010/main" val="3067641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Copyright © 2023 Sandler, Travis &amp; Rosenberg, P.A. |  www.strtrade.com |  All rights reserved.</a:t>
            </a:r>
          </a:p>
        </p:txBody>
      </p:sp>
      <p:sp>
        <p:nvSpPr>
          <p:cNvPr id="5" name="Slide Number Placeholder 4"/>
          <p:cNvSpPr>
            <a:spLocks noGrp="1"/>
          </p:cNvSpPr>
          <p:nvPr>
            <p:ph type="sldNum" sz="quarter" idx="12"/>
          </p:nvPr>
        </p:nvSpPr>
        <p:spPr/>
        <p:txBody>
          <a:bodyPr/>
          <a:lstStyle/>
          <a:p>
            <a:fld id="{6D475EF0-09E7-4C94-95B1-0534CAB07968}" type="slidenum">
              <a:rPr lang="en-US" smtClean="0"/>
              <a:t>‹#›</a:t>
            </a:fld>
            <a:endParaRPr lang="en-US"/>
          </a:p>
        </p:txBody>
      </p:sp>
      <p:sp>
        <p:nvSpPr>
          <p:cNvPr id="6" name="Title Placeholder 1">
            <a:extLst>
              <a:ext uri="{FF2B5EF4-FFF2-40B4-BE49-F238E27FC236}">
                <a16:creationId xmlns:a16="http://schemas.microsoft.com/office/drawing/2014/main" id="{29E9BEFC-B870-E49C-563E-8CED4871DF0D}"/>
              </a:ext>
            </a:extLst>
          </p:cNvPr>
          <p:cNvSpPr>
            <a:spLocks noGrp="1"/>
          </p:cNvSpPr>
          <p:nvPr>
            <p:ph type="title"/>
          </p:nvPr>
        </p:nvSpPr>
        <p:spPr>
          <a:xfrm>
            <a:off x="838200" y="215745"/>
            <a:ext cx="10335768" cy="540011"/>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863747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14583" y="0"/>
            <a:ext cx="11277417" cy="6858000"/>
          </a:xfrm>
          <a:prstGeom prst="rect">
            <a:avLst/>
          </a:prstGeom>
        </p:spPr>
      </p:pic>
      <p:sp>
        <p:nvSpPr>
          <p:cNvPr id="10" name="Rectangle 9"/>
          <p:cNvSpPr/>
          <p:nvPr userDrawn="1"/>
        </p:nvSpPr>
        <p:spPr>
          <a:xfrm>
            <a:off x="911239" y="1930399"/>
            <a:ext cx="11280762" cy="3039533"/>
          </a:xfrm>
          <a:prstGeom prst="rect">
            <a:avLst/>
          </a:prstGeom>
          <a:solidFill>
            <a:schemeClr val="bg1">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rotWithShape="1">
          <a:blip r:embed="rId3" cstate="print">
            <a:extLst>
              <a:ext uri="{28A0092B-C50C-407E-A947-70E740481C1C}">
                <a14:useLocalDpi xmlns:a14="http://schemas.microsoft.com/office/drawing/2010/main" val="0"/>
              </a:ext>
            </a:extLst>
          </a:blip>
          <a:srcRect r="11409"/>
          <a:stretch/>
        </p:blipFill>
        <p:spPr>
          <a:xfrm>
            <a:off x="3565535" y="2010695"/>
            <a:ext cx="6033583" cy="1394067"/>
          </a:xfrm>
          <a:prstGeom prst="rect">
            <a:avLst/>
          </a:prstGeom>
        </p:spPr>
      </p:pic>
      <p:grpSp>
        <p:nvGrpSpPr>
          <p:cNvPr id="2" name="Group 1"/>
          <p:cNvGrpSpPr/>
          <p:nvPr userDrawn="1"/>
        </p:nvGrpSpPr>
        <p:grpSpPr>
          <a:xfrm>
            <a:off x="0" y="0"/>
            <a:ext cx="849841" cy="6858000"/>
            <a:chOff x="0" y="0"/>
            <a:chExt cx="849841" cy="6858000"/>
          </a:xfrm>
          <a:solidFill>
            <a:srgbClr val="0D4573"/>
          </a:solidFill>
        </p:grpSpPr>
        <p:sp>
          <p:nvSpPr>
            <p:cNvPr id="8" name="Rectangle 7"/>
            <p:cNvSpPr/>
            <p:nvPr userDrawn="1"/>
          </p:nvSpPr>
          <p:spPr>
            <a:xfrm>
              <a:off x="0" y="0"/>
              <a:ext cx="849841"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30772" y="6234901"/>
              <a:ext cx="588295" cy="542749"/>
            </a:xfrm>
            <a:prstGeom prst="rect">
              <a:avLst/>
            </a:prstGeom>
            <a:grpFill/>
            <a:ln>
              <a:noFill/>
            </a:ln>
          </p:spPr>
        </p:pic>
      </p:grpSp>
      <p:sp>
        <p:nvSpPr>
          <p:cNvPr id="4" name="Rectangle 3"/>
          <p:cNvSpPr/>
          <p:nvPr userDrawn="1"/>
        </p:nvSpPr>
        <p:spPr>
          <a:xfrm>
            <a:off x="783223" y="0"/>
            <a:ext cx="128016" cy="6858000"/>
          </a:xfrm>
          <a:prstGeom prst="rect">
            <a:avLst/>
          </a:prstGeom>
          <a:solidFill>
            <a:srgbClr val="8EC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userDrawn="1"/>
        </p:nvGrpSpPr>
        <p:grpSpPr>
          <a:xfrm>
            <a:off x="17731" y="0"/>
            <a:ext cx="849841" cy="6858000"/>
            <a:chOff x="0" y="0"/>
            <a:chExt cx="849841" cy="6858000"/>
          </a:xfrm>
        </p:grpSpPr>
        <p:sp>
          <p:nvSpPr>
            <p:cNvPr id="11" name="Rectangle 10"/>
            <p:cNvSpPr/>
            <p:nvPr userDrawn="1"/>
          </p:nvSpPr>
          <p:spPr>
            <a:xfrm>
              <a:off x="0" y="0"/>
              <a:ext cx="849841" cy="6858000"/>
            </a:xfrm>
            <a:prstGeom prst="rect">
              <a:avLst/>
            </a:prstGeom>
            <a:solidFill>
              <a:srgbClr val="0D45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28016" y="6236208"/>
              <a:ext cx="588295" cy="542749"/>
            </a:xfrm>
            <a:prstGeom prst="rect">
              <a:avLst/>
            </a:prstGeom>
            <a:ln>
              <a:noFill/>
            </a:ln>
          </p:spPr>
        </p:pic>
      </p:grpSp>
      <p:sp>
        <p:nvSpPr>
          <p:cNvPr id="15" name="Title 1"/>
          <p:cNvSpPr>
            <a:spLocks noGrp="1"/>
          </p:cNvSpPr>
          <p:nvPr>
            <p:ph type="title" hasCustomPrompt="1"/>
          </p:nvPr>
        </p:nvSpPr>
        <p:spPr>
          <a:xfrm>
            <a:off x="1558756" y="3578636"/>
            <a:ext cx="10052344" cy="1217422"/>
          </a:xfrm>
          <a:prstGeom prst="rect">
            <a:avLst/>
          </a:prstGeom>
        </p:spPr>
        <p:txBody>
          <a:bodyPr>
            <a:normAutofit/>
          </a:bodyPr>
          <a:lstStyle>
            <a:lvl1pPr algn="ctr">
              <a:defRPr sz="4000" b="1">
                <a:solidFill>
                  <a:srgbClr val="0D4573"/>
                </a:solidFill>
                <a:latin typeface="+mj-lt"/>
              </a:defRPr>
            </a:lvl1pPr>
          </a:lstStyle>
          <a:p>
            <a:r>
              <a:rPr lang="en-US"/>
              <a:t>Presentation Title Here</a:t>
            </a:r>
            <a:br>
              <a:rPr lang="en-US"/>
            </a:br>
            <a:r>
              <a:rPr lang="en-US"/>
              <a:t>Second Line!</a:t>
            </a:r>
          </a:p>
        </p:txBody>
      </p:sp>
    </p:spTree>
    <p:extLst>
      <p:ext uri="{BB962C8B-B14F-4D97-AF65-F5344CB8AC3E}">
        <p14:creationId xmlns:p14="http://schemas.microsoft.com/office/powerpoint/2010/main" val="2981986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111386" y="365125"/>
            <a:ext cx="11080613" cy="602541"/>
          </a:xfrm>
          <a:prstGeom prst="rect">
            <a:avLst/>
          </a:prstGeom>
        </p:spPr>
        <p:txBody>
          <a:bodyPr>
            <a:noAutofit/>
          </a:bodyPr>
          <a:lstStyle>
            <a:lvl1pPr>
              <a:defRPr sz="4000" b="1" cap="none" baseline="0">
                <a:solidFill>
                  <a:srgbClr val="0D4573"/>
                </a:solidFill>
                <a:latin typeface="+mj-lt"/>
              </a:defRPr>
            </a:lvl1pPr>
          </a:lstStyle>
          <a:p>
            <a:r>
              <a:rPr lang="en-US"/>
              <a:t>Click to edit Master title style</a:t>
            </a:r>
          </a:p>
        </p:txBody>
      </p:sp>
      <p:sp>
        <p:nvSpPr>
          <p:cNvPr id="3" name="Content Placeholder 2"/>
          <p:cNvSpPr>
            <a:spLocks noGrp="1"/>
          </p:cNvSpPr>
          <p:nvPr>
            <p:ph idx="1"/>
          </p:nvPr>
        </p:nvSpPr>
        <p:spPr>
          <a:xfrm>
            <a:off x="1283056" y="1486339"/>
            <a:ext cx="10515600" cy="4351338"/>
          </a:xfrm>
          <a:prstGeom prst="rect">
            <a:avLst/>
          </a:prstGeom>
        </p:spPr>
        <p:txBody>
          <a:bodyPr/>
          <a:lstStyle>
            <a:lvl1pPr>
              <a:buClr>
                <a:srgbClr val="649B00"/>
              </a:buClr>
              <a:defRPr>
                <a:solidFill>
                  <a:srgbClr val="57595A"/>
                </a:solidFill>
                <a:latin typeface="+mj-lt"/>
              </a:defRPr>
            </a:lvl1pPr>
            <a:lvl2pPr>
              <a:buClr>
                <a:srgbClr val="649B00"/>
              </a:buClr>
              <a:defRPr>
                <a:solidFill>
                  <a:srgbClr val="57595A"/>
                </a:solidFill>
                <a:latin typeface="+mj-lt"/>
              </a:defRPr>
            </a:lvl2pPr>
            <a:lvl3pPr>
              <a:buClr>
                <a:srgbClr val="649B00"/>
              </a:buClr>
              <a:defRPr>
                <a:solidFill>
                  <a:srgbClr val="57595A"/>
                </a:solidFill>
                <a:latin typeface="+mj-lt"/>
              </a:defRPr>
            </a:lvl3pPr>
            <a:lvl4pPr>
              <a:buClr>
                <a:srgbClr val="649B00"/>
              </a:buClr>
              <a:defRPr>
                <a:solidFill>
                  <a:srgbClr val="57595A"/>
                </a:solidFill>
                <a:latin typeface="+mj-lt"/>
              </a:defRPr>
            </a:lvl4pPr>
            <a:lvl5pPr>
              <a:buClr>
                <a:srgbClr val="649B00"/>
              </a:buClr>
              <a:defRPr>
                <a:solidFill>
                  <a:srgbClr val="57595A"/>
                </a:solidFill>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p:cNvGrpSpPr/>
          <p:nvPr userDrawn="1"/>
        </p:nvGrpSpPr>
        <p:grpSpPr>
          <a:xfrm>
            <a:off x="0" y="0"/>
            <a:ext cx="849841" cy="6858000"/>
            <a:chOff x="0" y="0"/>
            <a:chExt cx="849841" cy="6858000"/>
          </a:xfrm>
        </p:grpSpPr>
        <p:sp>
          <p:nvSpPr>
            <p:cNvPr id="9" name="Rectangle 8"/>
            <p:cNvSpPr/>
            <p:nvPr userDrawn="1"/>
          </p:nvSpPr>
          <p:spPr>
            <a:xfrm>
              <a:off x="0" y="0"/>
              <a:ext cx="849841" cy="6858000"/>
            </a:xfrm>
            <a:prstGeom prst="rect">
              <a:avLst/>
            </a:prstGeom>
            <a:solidFill>
              <a:srgbClr val="0D45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8016" y="6236208"/>
              <a:ext cx="588295" cy="542749"/>
            </a:xfrm>
            <a:prstGeom prst="rect">
              <a:avLst/>
            </a:prstGeom>
            <a:ln>
              <a:noFill/>
            </a:ln>
          </p:spPr>
        </p:pic>
      </p:grpSp>
      <p:sp>
        <p:nvSpPr>
          <p:cNvPr id="7" name="Rectangle 6"/>
          <p:cNvSpPr/>
          <p:nvPr userDrawn="1"/>
        </p:nvSpPr>
        <p:spPr>
          <a:xfrm>
            <a:off x="801073" y="0"/>
            <a:ext cx="128016" cy="6858000"/>
          </a:xfrm>
          <a:prstGeom prst="rect">
            <a:avLst/>
          </a:prstGeom>
          <a:solidFill>
            <a:srgbClr val="8EC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ooter Placeholder 17"/>
          <p:cNvSpPr>
            <a:spLocks noGrp="1"/>
          </p:cNvSpPr>
          <p:nvPr>
            <p:ph type="ftr" sz="quarter" idx="11"/>
          </p:nvPr>
        </p:nvSpPr>
        <p:spPr>
          <a:xfrm>
            <a:off x="1283056" y="6356350"/>
            <a:ext cx="6870344" cy="365125"/>
          </a:xfrm>
          <a:prstGeom prst="rect">
            <a:avLst/>
          </a:prstGeom>
        </p:spPr>
        <p:txBody>
          <a:bodyPr/>
          <a:lstStyle>
            <a:lvl1pPr algn="l">
              <a:defRPr sz="1400">
                <a:solidFill>
                  <a:srgbClr val="57595A"/>
                </a:solidFill>
              </a:defRPr>
            </a:lvl1pPr>
          </a:lstStyle>
          <a:p>
            <a:r>
              <a:rPr lang="en-US"/>
              <a:t>Copyright © Sandler, Travis &amp; Rosenberg, P.A. |  www.strtrade.com |  All rights reserved.</a:t>
            </a:r>
          </a:p>
        </p:txBody>
      </p:sp>
      <p:grpSp>
        <p:nvGrpSpPr>
          <p:cNvPr id="10" name="Group 9"/>
          <p:cNvGrpSpPr/>
          <p:nvPr userDrawn="1"/>
        </p:nvGrpSpPr>
        <p:grpSpPr>
          <a:xfrm>
            <a:off x="32945" y="0"/>
            <a:ext cx="849841" cy="6858000"/>
            <a:chOff x="0" y="0"/>
            <a:chExt cx="849841" cy="6858000"/>
          </a:xfrm>
        </p:grpSpPr>
        <p:sp>
          <p:nvSpPr>
            <p:cNvPr id="12" name="Rectangle 11"/>
            <p:cNvSpPr/>
            <p:nvPr userDrawn="1"/>
          </p:nvSpPr>
          <p:spPr>
            <a:xfrm>
              <a:off x="0" y="0"/>
              <a:ext cx="849841" cy="6858000"/>
            </a:xfrm>
            <a:prstGeom prst="rect">
              <a:avLst/>
            </a:prstGeom>
            <a:solidFill>
              <a:srgbClr val="0D45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8016" y="6236208"/>
              <a:ext cx="588295" cy="542749"/>
            </a:xfrm>
            <a:prstGeom prst="rect">
              <a:avLst/>
            </a:prstGeom>
            <a:ln>
              <a:noFill/>
            </a:ln>
          </p:spPr>
        </p:pic>
      </p:grpSp>
      <p:sp>
        <p:nvSpPr>
          <p:cNvPr id="15" name="Slide Number Placeholder 2"/>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6CE8A1-6974-4F60-A884-8B939ED38A57}" type="slidenum">
              <a:rPr lang="en-US" smtClean="0"/>
              <a:t>‹#›</a:t>
            </a:fld>
            <a:endParaRPr lang="en-US"/>
          </a:p>
        </p:txBody>
      </p:sp>
    </p:spTree>
    <p:extLst>
      <p:ext uri="{BB962C8B-B14F-4D97-AF65-F5344CB8AC3E}">
        <p14:creationId xmlns:p14="http://schemas.microsoft.com/office/powerpoint/2010/main" val="690979237"/>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Ref idx="1001">
        <a:schemeClr val="bg1"/>
      </p:bgRef>
    </p:bg>
    <p:spTree>
      <p:nvGrpSpPr>
        <p:cNvPr id="1" name=""/>
        <p:cNvGrpSpPr/>
        <p:nvPr/>
      </p:nvGrpSpPr>
      <p:grpSpPr>
        <a:xfrm>
          <a:off x="0" y="0"/>
          <a:ext cx="0" cy="0"/>
          <a:chOff x="0" y="0"/>
          <a:chExt cx="0" cy="0"/>
        </a:xfrm>
      </p:grpSpPr>
      <p:grpSp>
        <p:nvGrpSpPr>
          <p:cNvPr id="8" name="Group 7"/>
          <p:cNvGrpSpPr/>
          <p:nvPr userDrawn="1"/>
        </p:nvGrpSpPr>
        <p:grpSpPr>
          <a:xfrm>
            <a:off x="0" y="0"/>
            <a:ext cx="849841" cy="6858000"/>
            <a:chOff x="0" y="0"/>
            <a:chExt cx="849841" cy="6858000"/>
          </a:xfrm>
        </p:grpSpPr>
        <p:sp>
          <p:nvSpPr>
            <p:cNvPr id="9" name="Rectangle 8"/>
            <p:cNvSpPr/>
            <p:nvPr userDrawn="1"/>
          </p:nvSpPr>
          <p:spPr>
            <a:xfrm>
              <a:off x="0" y="0"/>
              <a:ext cx="849841" cy="6858000"/>
            </a:xfrm>
            <a:prstGeom prst="rect">
              <a:avLst/>
            </a:prstGeom>
            <a:solidFill>
              <a:srgbClr val="0D45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8016" y="6236208"/>
              <a:ext cx="588295" cy="542749"/>
            </a:xfrm>
            <a:prstGeom prst="rect">
              <a:avLst/>
            </a:prstGeom>
            <a:ln>
              <a:noFill/>
            </a:ln>
          </p:spPr>
        </p:pic>
      </p:grpSp>
      <p:sp>
        <p:nvSpPr>
          <p:cNvPr id="7" name="Rectangle 6"/>
          <p:cNvSpPr/>
          <p:nvPr userDrawn="1"/>
        </p:nvSpPr>
        <p:spPr>
          <a:xfrm>
            <a:off x="801073" y="0"/>
            <a:ext cx="128016" cy="6858000"/>
          </a:xfrm>
          <a:prstGeom prst="rect">
            <a:avLst/>
          </a:prstGeom>
          <a:solidFill>
            <a:srgbClr val="8EC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ooter Placeholder 17"/>
          <p:cNvSpPr>
            <a:spLocks noGrp="1"/>
          </p:cNvSpPr>
          <p:nvPr>
            <p:ph type="ftr" sz="quarter" idx="11"/>
          </p:nvPr>
        </p:nvSpPr>
        <p:spPr>
          <a:xfrm>
            <a:off x="1283056" y="6356350"/>
            <a:ext cx="6870344" cy="365125"/>
          </a:xfrm>
          <a:prstGeom prst="rect">
            <a:avLst/>
          </a:prstGeom>
        </p:spPr>
        <p:txBody>
          <a:bodyPr/>
          <a:lstStyle>
            <a:lvl1pPr algn="l">
              <a:defRPr sz="1400">
                <a:solidFill>
                  <a:srgbClr val="57595A"/>
                </a:solidFill>
              </a:defRPr>
            </a:lvl1pPr>
          </a:lstStyle>
          <a:p>
            <a:r>
              <a:rPr lang="en-US"/>
              <a:t>Copyright © Sandler, Travis &amp; Rosenberg, P.A. |  www.strtrade.com |  All rights reserved.</a:t>
            </a:r>
          </a:p>
        </p:txBody>
      </p:sp>
      <p:grpSp>
        <p:nvGrpSpPr>
          <p:cNvPr id="10" name="Group 9"/>
          <p:cNvGrpSpPr/>
          <p:nvPr userDrawn="1"/>
        </p:nvGrpSpPr>
        <p:grpSpPr>
          <a:xfrm>
            <a:off x="32945" y="0"/>
            <a:ext cx="849841" cy="6858000"/>
            <a:chOff x="0" y="0"/>
            <a:chExt cx="849841" cy="6858000"/>
          </a:xfrm>
        </p:grpSpPr>
        <p:sp>
          <p:nvSpPr>
            <p:cNvPr id="12" name="Rectangle 11"/>
            <p:cNvSpPr/>
            <p:nvPr userDrawn="1"/>
          </p:nvSpPr>
          <p:spPr>
            <a:xfrm>
              <a:off x="0" y="0"/>
              <a:ext cx="849841" cy="6858000"/>
            </a:xfrm>
            <a:prstGeom prst="rect">
              <a:avLst/>
            </a:prstGeom>
            <a:solidFill>
              <a:srgbClr val="0D45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8016" y="6236208"/>
              <a:ext cx="588295" cy="542749"/>
            </a:xfrm>
            <a:prstGeom prst="rect">
              <a:avLst/>
            </a:prstGeom>
            <a:ln>
              <a:noFill/>
            </a:ln>
          </p:spPr>
        </p:pic>
      </p:grpSp>
      <p:sp>
        <p:nvSpPr>
          <p:cNvPr id="15" name="Slide Number Placeholder 2"/>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6CE8A1-6974-4F60-A884-8B939ED38A57}" type="slidenum">
              <a:rPr lang="en-US" smtClean="0"/>
              <a:t>‹#›</a:t>
            </a:fld>
            <a:endParaRPr lang="en-US"/>
          </a:p>
        </p:txBody>
      </p:sp>
      <p:sp>
        <p:nvSpPr>
          <p:cNvPr id="14" name="Rectangle 13">
            <a:extLst>
              <a:ext uri="{FF2B5EF4-FFF2-40B4-BE49-F238E27FC236}">
                <a16:creationId xmlns:a16="http://schemas.microsoft.com/office/drawing/2014/main" id="{A29E7D85-6287-4952-AD24-DFEBF7F51AA2}"/>
              </a:ext>
            </a:extLst>
          </p:cNvPr>
          <p:cNvSpPr/>
          <p:nvPr userDrawn="1"/>
        </p:nvSpPr>
        <p:spPr>
          <a:xfrm>
            <a:off x="844826" y="3601236"/>
            <a:ext cx="11357499" cy="3279914"/>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C017DAD6-ABFA-42A4-9C1D-8B8DBBE9342E}"/>
              </a:ext>
            </a:extLst>
          </p:cNvPr>
          <p:cNvSpPr>
            <a:spLocks noGrp="1"/>
          </p:cNvSpPr>
          <p:nvPr>
            <p:ph type="title"/>
          </p:nvPr>
        </p:nvSpPr>
        <p:spPr>
          <a:xfrm>
            <a:off x="1330193" y="245853"/>
            <a:ext cx="10332720" cy="666345"/>
          </a:xfrm>
          <a:prstGeom prst="rect">
            <a:avLst/>
          </a:prstGeom>
        </p:spPr>
        <p:txBody>
          <a:bodyPr>
            <a:normAutofit/>
          </a:bodyPr>
          <a:lstStyle>
            <a:lvl1pPr>
              <a:defRPr b="1"/>
            </a:lvl1pPr>
          </a:lstStyle>
          <a:p>
            <a:r>
              <a:rPr lang="en-US"/>
              <a:t>Our Speaker</a:t>
            </a:r>
          </a:p>
        </p:txBody>
      </p:sp>
      <p:graphicFrame>
        <p:nvGraphicFramePr>
          <p:cNvPr id="17" name="Table 16">
            <a:extLst>
              <a:ext uri="{FF2B5EF4-FFF2-40B4-BE49-F238E27FC236}">
                <a16:creationId xmlns:a16="http://schemas.microsoft.com/office/drawing/2014/main" id="{9B00DB24-7E2D-490B-8FCB-152565B8BD32}"/>
              </a:ext>
            </a:extLst>
          </p:cNvPr>
          <p:cNvGraphicFramePr>
            <a:graphicFrameLocks noGrp="1"/>
          </p:cNvGraphicFramePr>
          <p:nvPr userDrawn="1">
            <p:extLst>
              <p:ext uri="{D42A27DB-BD31-4B8C-83A1-F6EECF244321}">
                <p14:modId xmlns:p14="http://schemas.microsoft.com/office/powerpoint/2010/main" val="2184965396"/>
              </p:ext>
            </p:extLst>
          </p:nvPr>
        </p:nvGraphicFramePr>
        <p:xfrm>
          <a:off x="1330193" y="991982"/>
          <a:ext cx="9461770" cy="2712720"/>
        </p:xfrm>
        <a:graphic>
          <a:graphicData uri="http://schemas.openxmlformats.org/drawingml/2006/table">
            <a:tbl>
              <a:tblPr firstRow="1" bandRow="1">
                <a:tableStyleId>{5C22544A-7EE6-4342-B048-85BDC9FD1C3A}</a:tableStyleId>
              </a:tblPr>
              <a:tblGrid>
                <a:gridCol w="3470831">
                  <a:extLst>
                    <a:ext uri="{9D8B030D-6E8A-4147-A177-3AD203B41FA5}">
                      <a16:colId xmlns:a16="http://schemas.microsoft.com/office/drawing/2014/main" val="20000"/>
                    </a:ext>
                  </a:extLst>
                </a:gridCol>
                <a:gridCol w="5990939">
                  <a:extLst>
                    <a:ext uri="{9D8B030D-6E8A-4147-A177-3AD203B41FA5}">
                      <a16:colId xmlns:a16="http://schemas.microsoft.com/office/drawing/2014/main" val="20001"/>
                    </a:ext>
                  </a:extLst>
                </a:gridCol>
              </a:tblGrid>
              <a:tr h="2419690">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sz="3200">
                        <a:solidFill>
                          <a:srgbClr val="57595A"/>
                        </a:solidFill>
                      </a:endParaRPr>
                    </a:p>
                    <a:p>
                      <a:pPr algn="l"/>
                      <a:r>
                        <a:rPr lang="en-US" sz="3200">
                          <a:solidFill>
                            <a:srgbClr val="57595A"/>
                          </a:solidFill>
                        </a:rPr>
                        <a:t>First Last</a:t>
                      </a:r>
                    </a:p>
                    <a:p>
                      <a:r>
                        <a:rPr lang="en-US">
                          <a:solidFill>
                            <a:srgbClr val="57595A"/>
                          </a:solidFill>
                        </a:rPr>
                        <a:t>Title</a:t>
                      </a:r>
                    </a:p>
                    <a:p>
                      <a:r>
                        <a:rPr lang="en-US">
                          <a:solidFill>
                            <a:srgbClr val="57595A"/>
                          </a:solidFill>
                        </a:rPr>
                        <a:t>Sandler, Travis &amp; Rosenberg, P.A.</a:t>
                      </a:r>
                    </a:p>
                    <a:p>
                      <a:endParaRPr lang="en-US">
                        <a:solidFill>
                          <a:srgbClr val="57595A"/>
                        </a:solidFill>
                      </a:endParaRPr>
                    </a:p>
                    <a:p>
                      <a:r>
                        <a:rPr lang="en-US">
                          <a:solidFill>
                            <a:srgbClr val="57595A"/>
                          </a:solidFill>
                        </a:rPr>
                        <a:t>Phone: ###-###-####</a:t>
                      </a:r>
                    </a:p>
                    <a:p>
                      <a:r>
                        <a:rPr lang="en-US">
                          <a:solidFill>
                            <a:srgbClr val="57595A"/>
                          </a:solidFill>
                        </a:rPr>
                        <a:t>Email: xxxxx@strtrade.com</a:t>
                      </a:r>
                    </a:p>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pic>
        <p:nvPicPr>
          <p:cNvPr id="20" name="Picture 19">
            <a:extLst>
              <a:ext uri="{FF2B5EF4-FFF2-40B4-BE49-F238E27FC236}">
                <a16:creationId xmlns:a16="http://schemas.microsoft.com/office/drawing/2014/main" id="{5C07DFEF-0037-4CA1-9F45-CD1FD17E03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10240" y="3966677"/>
            <a:ext cx="1971519" cy="1732927"/>
          </a:xfrm>
          <a:prstGeom prst="rect">
            <a:avLst/>
          </a:prstGeom>
        </p:spPr>
      </p:pic>
      <p:sp>
        <p:nvSpPr>
          <p:cNvPr id="21" name="Footer Placeholder 3">
            <a:extLst>
              <a:ext uri="{FF2B5EF4-FFF2-40B4-BE49-F238E27FC236}">
                <a16:creationId xmlns:a16="http://schemas.microsoft.com/office/drawing/2014/main" id="{94A630F3-1D6B-45EE-A658-D027854C6F7A}"/>
              </a:ext>
            </a:extLst>
          </p:cNvPr>
          <p:cNvSpPr txBox="1">
            <a:spLocks/>
          </p:cNvSpPr>
          <p:nvPr userDrawn="1"/>
        </p:nvSpPr>
        <p:spPr>
          <a:xfrm>
            <a:off x="1454506" y="6310312"/>
            <a:ext cx="6870344" cy="365125"/>
          </a:xfrm>
          <a:prstGeom prst="rect">
            <a:avLst/>
          </a:prstGeom>
        </p:spPr>
        <p:txBody>
          <a:bodyPr/>
          <a:lstStyle>
            <a:defPPr>
              <a:defRPr lang="en-US"/>
            </a:defPPr>
            <a:lvl1pPr marL="0" algn="l" defTabSz="914400" rtl="0" eaLnBrk="1" latinLnBrk="0" hangingPunct="1">
              <a:defRPr sz="1400" b="1" kern="1200">
                <a:solidFill>
                  <a:srgbClr val="57595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Copyright © Sandler, Travis &amp; Rosenberg, P.A. |  www.strtrade.com |  All rights reserved.</a:t>
            </a:r>
            <a:endParaRPr lang="en-US"/>
          </a:p>
        </p:txBody>
      </p:sp>
    </p:spTree>
    <p:extLst>
      <p:ext uri="{BB962C8B-B14F-4D97-AF65-F5344CB8AC3E}">
        <p14:creationId xmlns:p14="http://schemas.microsoft.com/office/powerpoint/2010/main" val="3559525410"/>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bg>
      <p:bgRef idx="1001">
        <a:schemeClr val="bg1"/>
      </p:bgRef>
    </p:bg>
    <p:spTree>
      <p:nvGrpSpPr>
        <p:cNvPr id="1" name=""/>
        <p:cNvGrpSpPr/>
        <p:nvPr/>
      </p:nvGrpSpPr>
      <p:grpSpPr>
        <a:xfrm>
          <a:off x="0" y="0"/>
          <a:ext cx="0" cy="0"/>
          <a:chOff x="0" y="0"/>
          <a:chExt cx="0" cy="0"/>
        </a:xfrm>
      </p:grpSpPr>
      <p:grpSp>
        <p:nvGrpSpPr>
          <p:cNvPr id="8" name="Group 7"/>
          <p:cNvGrpSpPr/>
          <p:nvPr userDrawn="1"/>
        </p:nvGrpSpPr>
        <p:grpSpPr>
          <a:xfrm>
            <a:off x="0" y="0"/>
            <a:ext cx="849841" cy="6858000"/>
            <a:chOff x="0" y="0"/>
            <a:chExt cx="849841" cy="6858000"/>
          </a:xfrm>
        </p:grpSpPr>
        <p:sp>
          <p:nvSpPr>
            <p:cNvPr id="9" name="Rectangle 8"/>
            <p:cNvSpPr/>
            <p:nvPr userDrawn="1"/>
          </p:nvSpPr>
          <p:spPr>
            <a:xfrm>
              <a:off x="0" y="0"/>
              <a:ext cx="849841" cy="6858000"/>
            </a:xfrm>
            <a:prstGeom prst="rect">
              <a:avLst/>
            </a:prstGeom>
            <a:solidFill>
              <a:srgbClr val="0D45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8016" y="6236208"/>
              <a:ext cx="588295" cy="542749"/>
            </a:xfrm>
            <a:prstGeom prst="rect">
              <a:avLst/>
            </a:prstGeom>
            <a:ln>
              <a:noFill/>
            </a:ln>
          </p:spPr>
        </p:pic>
      </p:grpSp>
      <p:sp>
        <p:nvSpPr>
          <p:cNvPr id="7" name="Rectangle 6"/>
          <p:cNvSpPr/>
          <p:nvPr userDrawn="1"/>
        </p:nvSpPr>
        <p:spPr>
          <a:xfrm>
            <a:off x="801073" y="0"/>
            <a:ext cx="128016" cy="6858000"/>
          </a:xfrm>
          <a:prstGeom prst="rect">
            <a:avLst/>
          </a:prstGeom>
          <a:solidFill>
            <a:srgbClr val="8EC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ooter Placeholder 17"/>
          <p:cNvSpPr>
            <a:spLocks noGrp="1"/>
          </p:cNvSpPr>
          <p:nvPr>
            <p:ph type="ftr" sz="quarter" idx="11"/>
          </p:nvPr>
        </p:nvSpPr>
        <p:spPr>
          <a:xfrm>
            <a:off x="1283056" y="6356350"/>
            <a:ext cx="6870344" cy="365125"/>
          </a:xfrm>
          <a:prstGeom prst="rect">
            <a:avLst/>
          </a:prstGeom>
        </p:spPr>
        <p:txBody>
          <a:bodyPr/>
          <a:lstStyle>
            <a:lvl1pPr algn="l">
              <a:defRPr sz="1400">
                <a:solidFill>
                  <a:srgbClr val="57595A"/>
                </a:solidFill>
              </a:defRPr>
            </a:lvl1pPr>
          </a:lstStyle>
          <a:p>
            <a:r>
              <a:rPr lang="en-US"/>
              <a:t>Copyright © Sandler, Travis &amp; Rosenberg, P.A. |  www.strtrade.com |  All rights reserved.</a:t>
            </a:r>
          </a:p>
        </p:txBody>
      </p:sp>
      <p:grpSp>
        <p:nvGrpSpPr>
          <p:cNvPr id="10" name="Group 9"/>
          <p:cNvGrpSpPr/>
          <p:nvPr userDrawn="1"/>
        </p:nvGrpSpPr>
        <p:grpSpPr>
          <a:xfrm>
            <a:off x="32945" y="0"/>
            <a:ext cx="849841" cy="6858000"/>
            <a:chOff x="0" y="0"/>
            <a:chExt cx="849841" cy="6858000"/>
          </a:xfrm>
        </p:grpSpPr>
        <p:sp>
          <p:nvSpPr>
            <p:cNvPr id="12" name="Rectangle 11"/>
            <p:cNvSpPr/>
            <p:nvPr userDrawn="1"/>
          </p:nvSpPr>
          <p:spPr>
            <a:xfrm>
              <a:off x="0" y="0"/>
              <a:ext cx="849841" cy="6858000"/>
            </a:xfrm>
            <a:prstGeom prst="rect">
              <a:avLst/>
            </a:prstGeom>
            <a:solidFill>
              <a:srgbClr val="0D45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28016" y="6236208"/>
              <a:ext cx="588295" cy="542749"/>
            </a:xfrm>
            <a:prstGeom prst="rect">
              <a:avLst/>
            </a:prstGeom>
            <a:ln>
              <a:noFill/>
            </a:ln>
          </p:spPr>
        </p:pic>
      </p:grpSp>
      <p:sp>
        <p:nvSpPr>
          <p:cNvPr id="15" name="Slide Number Placeholder 2"/>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6CE8A1-6974-4F60-A884-8B939ED38A57}" type="slidenum">
              <a:rPr lang="en-US" smtClean="0"/>
              <a:t>‹#›</a:t>
            </a:fld>
            <a:endParaRPr lang="en-US"/>
          </a:p>
        </p:txBody>
      </p:sp>
      <p:sp>
        <p:nvSpPr>
          <p:cNvPr id="14" name="Rectangle 13">
            <a:extLst>
              <a:ext uri="{FF2B5EF4-FFF2-40B4-BE49-F238E27FC236}">
                <a16:creationId xmlns:a16="http://schemas.microsoft.com/office/drawing/2014/main" id="{A29E7D85-6287-4952-AD24-DFEBF7F51AA2}"/>
              </a:ext>
            </a:extLst>
          </p:cNvPr>
          <p:cNvSpPr/>
          <p:nvPr userDrawn="1"/>
        </p:nvSpPr>
        <p:spPr>
          <a:xfrm>
            <a:off x="844826" y="3601236"/>
            <a:ext cx="11357499" cy="3279914"/>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C017DAD6-ABFA-42A4-9C1D-8B8DBBE9342E}"/>
              </a:ext>
            </a:extLst>
          </p:cNvPr>
          <p:cNvSpPr>
            <a:spLocks noGrp="1"/>
          </p:cNvSpPr>
          <p:nvPr>
            <p:ph type="title"/>
          </p:nvPr>
        </p:nvSpPr>
        <p:spPr>
          <a:xfrm>
            <a:off x="1330193" y="245853"/>
            <a:ext cx="10332720" cy="666345"/>
          </a:xfrm>
          <a:prstGeom prst="rect">
            <a:avLst/>
          </a:prstGeom>
        </p:spPr>
        <p:txBody>
          <a:bodyPr>
            <a:normAutofit/>
          </a:bodyPr>
          <a:lstStyle>
            <a:lvl1pPr>
              <a:defRPr b="1"/>
            </a:lvl1pPr>
          </a:lstStyle>
          <a:p>
            <a:r>
              <a:rPr lang="en-US"/>
              <a:t>Our Speaker</a:t>
            </a:r>
          </a:p>
        </p:txBody>
      </p:sp>
      <p:graphicFrame>
        <p:nvGraphicFramePr>
          <p:cNvPr id="17" name="Table 16">
            <a:extLst>
              <a:ext uri="{FF2B5EF4-FFF2-40B4-BE49-F238E27FC236}">
                <a16:creationId xmlns:a16="http://schemas.microsoft.com/office/drawing/2014/main" id="{9B00DB24-7E2D-490B-8FCB-152565B8BD32}"/>
              </a:ext>
            </a:extLst>
          </p:cNvPr>
          <p:cNvGraphicFramePr>
            <a:graphicFrameLocks noGrp="1"/>
          </p:cNvGraphicFramePr>
          <p:nvPr userDrawn="1">
            <p:extLst>
              <p:ext uri="{D42A27DB-BD31-4B8C-83A1-F6EECF244321}">
                <p14:modId xmlns:p14="http://schemas.microsoft.com/office/powerpoint/2010/main" val="2184965396"/>
              </p:ext>
            </p:extLst>
          </p:nvPr>
        </p:nvGraphicFramePr>
        <p:xfrm>
          <a:off x="1330193" y="991982"/>
          <a:ext cx="9461770" cy="2712720"/>
        </p:xfrm>
        <a:graphic>
          <a:graphicData uri="http://schemas.openxmlformats.org/drawingml/2006/table">
            <a:tbl>
              <a:tblPr firstRow="1" bandRow="1">
                <a:tableStyleId>{5C22544A-7EE6-4342-B048-85BDC9FD1C3A}</a:tableStyleId>
              </a:tblPr>
              <a:tblGrid>
                <a:gridCol w="3470831">
                  <a:extLst>
                    <a:ext uri="{9D8B030D-6E8A-4147-A177-3AD203B41FA5}">
                      <a16:colId xmlns:a16="http://schemas.microsoft.com/office/drawing/2014/main" val="20000"/>
                    </a:ext>
                  </a:extLst>
                </a:gridCol>
                <a:gridCol w="5990939">
                  <a:extLst>
                    <a:ext uri="{9D8B030D-6E8A-4147-A177-3AD203B41FA5}">
                      <a16:colId xmlns:a16="http://schemas.microsoft.com/office/drawing/2014/main" val="20001"/>
                    </a:ext>
                  </a:extLst>
                </a:gridCol>
              </a:tblGrid>
              <a:tr h="2419690">
                <a:tc>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sz="3200">
                        <a:solidFill>
                          <a:srgbClr val="57595A"/>
                        </a:solidFill>
                      </a:endParaRPr>
                    </a:p>
                    <a:p>
                      <a:pPr algn="l"/>
                      <a:r>
                        <a:rPr lang="en-US" sz="3200">
                          <a:solidFill>
                            <a:srgbClr val="57595A"/>
                          </a:solidFill>
                        </a:rPr>
                        <a:t>First Last</a:t>
                      </a:r>
                    </a:p>
                    <a:p>
                      <a:r>
                        <a:rPr lang="en-US">
                          <a:solidFill>
                            <a:srgbClr val="57595A"/>
                          </a:solidFill>
                        </a:rPr>
                        <a:t>Title</a:t>
                      </a:r>
                    </a:p>
                    <a:p>
                      <a:r>
                        <a:rPr lang="en-US">
                          <a:solidFill>
                            <a:srgbClr val="57595A"/>
                          </a:solidFill>
                        </a:rPr>
                        <a:t>Sandler, Travis &amp; Rosenberg, P.A.</a:t>
                      </a:r>
                    </a:p>
                    <a:p>
                      <a:endParaRPr lang="en-US">
                        <a:solidFill>
                          <a:srgbClr val="57595A"/>
                        </a:solidFill>
                      </a:endParaRPr>
                    </a:p>
                    <a:p>
                      <a:r>
                        <a:rPr lang="en-US">
                          <a:solidFill>
                            <a:srgbClr val="57595A"/>
                          </a:solidFill>
                        </a:rPr>
                        <a:t>Phone: ###-###-####</a:t>
                      </a:r>
                    </a:p>
                    <a:p>
                      <a:r>
                        <a:rPr lang="en-US">
                          <a:solidFill>
                            <a:srgbClr val="57595A"/>
                          </a:solidFill>
                        </a:rPr>
                        <a:t>Email: xxxxx@strtrade.com</a:t>
                      </a:r>
                    </a:p>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pic>
        <p:nvPicPr>
          <p:cNvPr id="20" name="Picture 19">
            <a:extLst>
              <a:ext uri="{FF2B5EF4-FFF2-40B4-BE49-F238E27FC236}">
                <a16:creationId xmlns:a16="http://schemas.microsoft.com/office/drawing/2014/main" id="{5C07DFEF-0037-4CA1-9F45-CD1FD17E03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10240" y="3966677"/>
            <a:ext cx="1971519" cy="1732927"/>
          </a:xfrm>
          <a:prstGeom prst="rect">
            <a:avLst/>
          </a:prstGeom>
        </p:spPr>
      </p:pic>
      <p:sp>
        <p:nvSpPr>
          <p:cNvPr id="21" name="Footer Placeholder 3">
            <a:extLst>
              <a:ext uri="{FF2B5EF4-FFF2-40B4-BE49-F238E27FC236}">
                <a16:creationId xmlns:a16="http://schemas.microsoft.com/office/drawing/2014/main" id="{94A630F3-1D6B-45EE-A658-D027854C6F7A}"/>
              </a:ext>
            </a:extLst>
          </p:cNvPr>
          <p:cNvSpPr txBox="1">
            <a:spLocks/>
          </p:cNvSpPr>
          <p:nvPr userDrawn="1"/>
        </p:nvSpPr>
        <p:spPr>
          <a:xfrm>
            <a:off x="1454506" y="6310312"/>
            <a:ext cx="6870344" cy="365125"/>
          </a:xfrm>
          <a:prstGeom prst="rect">
            <a:avLst/>
          </a:prstGeom>
        </p:spPr>
        <p:txBody>
          <a:bodyPr/>
          <a:lstStyle>
            <a:defPPr>
              <a:defRPr lang="en-US"/>
            </a:defPPr>
            <a:lvl1pPr marL="0" algn="l" defTabSz="914400" rtl="0" eaLnBrk="1" latinLnBrk="0" hangingPunct="1">
              <a:defRPr sz="1400" b="1" kern="1200">
                <a:solidFill>
                  <a:srgbClr val="57595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Copyright © Sandler, Travis &amp; Rosenberg, P.A. |  www.strtrade.com |  All rights reserved.</a:t>
            </a:r>
            <a:endParaRPr lang="en-US"/>
          </a:p>
        </p:txBody>
      </p:sp>
    </p:spTree>
    <p:extLst>
      <p:ext uri="{BB962C8B-B14F-4D97-AF65-F5344CB8AC3E}">
        <p14:creationId xmlns:p14="http://schemas.microsoft.com/office/powerpoint/2010/main" val="57831402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8229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97280" y="228600"/>
            <a:ext cx="10332720" cy="1097280"/>
          </a:xfrm>
          <a:prstGeom prst="rect">
            <a:avLst/>
          </a:prstGeom>
        </p:spPr>
        <p:txBody>
          <a:bodyPr vert="horz" lIns="0" tIns="0" rIns="0" bIns="0" rtlCol="0" anchor="b" anchorCtr="0">
            <a:noAutofit/>
          </a:bodyPr>
          <a:lstStyle/>
          <a:p>
            <a:r>
              <a:rPr lang="en-US"/>
              <a:t>Click to edit Master title style</a:t>
            </a:r>
          </a:p>
        </p:txBody>
      </p:sp>
      <p:sp>
        <p:nvSpPr>
          <p:cNvPr id="3" name="Text Placeholder 2"/>
          <p:cNvSpPr>
            <a:spLocks noGrp="1"/>
          </p:cNvSpPr>
          <p:nvPr>
            <p:ph type="body" idx="1"/>
          </p:nvPr>
        </p:nvSpPr>
        <p:spPr>
          <a:xfrm>
            <a:off x="1097280" y="1463040"/>
            <a:ext cx="10332720" cy="493776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41280" y="6492240"/>
            <a:ext cx="822960" cy="274320"/>
          </a:xfrm>
          <a:prstGeom prst="rect">
            <a:avLst/>
          </a:prstGeom>
        </p:spPr>
        <p:txBody>
          <a:bodyPr vert="horz" lIns="0" tIns="0" rIns="0" bIns="0" rtlCol="0" anchor="ctr"/>
          <a:lstStyle>
            <a:lvl1pPr algn="l">
              <a:defRPr sz="1200">
                <a:solidFill>
                  <a:srgbClr val="696C71"/>
                </a:solidFill>
              </a:defRPr>
            </a:lvl1pPr>
          </a:lstStyle>
          <a:p>
            <a:endParaRPr lang="en-US"/>
          </a:p>
        </p:txBody>
      </p:sp>
      <p:sp>
        <p:nvSpPr>
          <p:cNvPr id="5" name="Footer Placeholder 4"/>
          <p:cNvSpPr>
            <a:spLocks noGrp="1"/>
          </p:cNvSpPr>
          <p:nvPr>
            <p:ph type="ftr" sz="quarter" idx="3"/>
          </p:nvPr>
        </p:nvSpPr>
        <p:spPr>
          <a:xfrm>
            <a:off x="1097280" y="6492240"/>
            <a:ext cx="8099986" cy="274320"/>
          </a:xfrm>
          <a:prstGeom prst="rect">
            <a:avLst/>
          </a:prstGeom>
        </p:spPr>
        <p:txBody>
          <a:bodyPr vert="horz" lIns="0" tIns="0" rIns="0" bIns="0" rtlCol="0" anchor="ctr"/>
          <a:lstStyle>
            <a:lvl1pPr algn="l">
              <a:defRPr sz="1200">
                <a:solidFill>
                  <a:srgbClr val="696C71"/>
                </a:solidFill>
              </a:defRPr>
            </a:lvl1pPr>
          </a:lstStyle>
          <a:p>
            <a:r>
              <a:rPr lang="en-US"/>
              <a:t>Copyright © 2023 Sandler, Travis &amp; Rosenberg, P.A. |  www.strtrade.com |  All rights reserved.</a:t>
            </a:r>
          </a:p>
        </p:txBody>
      </p:sp>
      <p:sp>
        <p:nvSpPr>
          <p:cNvPr id="6" name="Slide Number Placeholder 5"/>
          <p:cNvSpPr>
            <a:spLocks noGrp="1"/>
          </p:cNvSpPr>
          <p:nvPr>
            <p:ph type="sldNum" sz="quarter" idx="4"/>
          </p:nvPr>
        </p:nvSpPr>
        <p:spPr>
          <a:xfrm>
            <a:off x="11064240" y="6492240"/>
            <a:ext cx="365760" cy="274320"/>
          </a:xfrm>
          <a:prstGeom prst="rect">
            <a:avLst/>
          </a:prstGeom>
        </p:spPr>
        <p:txBody>
          <a:bodyPr vert="horz" lIns="0" tIns="0" rIns="0" bIns="0" rtlCol="0" anchor="ctr" anchorCtr="0"/>
          <a:lstStyle>
            <a:lvl1pPr algn="r">
              <a:defRPr sz="1600">
                <a:solidFill>
                  <a:srgbClr val="696C71"/>
                </a:solidFill>
              </a:defRPr>
            </a:lvl1pPr>
          </a:lstStyle>
          <a:p>
            <a:fld id="{4C56A5D7-E5CD-4B0A-AEBA-1820E082BCE3}" type="slidenum">
              <a:rPr lang="en-US" smtClean="0"/>
              <a:pPr/>
              <a:t>‹#›</a:t>
            </a:fld>
            <a:endParaRPr lang="en-US"/>
          </a:p>
        </p:txBody>
      </p:sp>
      <p:pic>
        <p:nvPicPr>
          <p:cNvPr id="8" name="Picture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30772" y="5752301"/>
            <a:ext cx="588295" cy="542749"/>
          </a:xfrm>
          <a:prstGeom prst="rect">
            <a:avLst/>
          </a:prstGeom>
        </p:spPr>
      </p:pic>
    </p:spTree>
    <p:extLst>
      <p:ext uri="{BB962C8B-B14F-4D97-AF65-F5344CB8AC3E}">
        <p14:creationId xmlns:p14="http://schemas.microsoft.com/office/powerpoint/2010/main" val="12838355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hf sldNum="0" hdr="0" ftr="0"/>
  <p:txStyles>
    <p:titleStyle>
      <a:lvl1pPr algn="l" defTabSz="914400" rtl="0" eaLnBrk="1" latinLnBrk="0" hangingPunct="1">
        <a:lnSpc>
          <a:spcPct val="90000"/>
        </a:lnSpc>
        <a:spcBef>
          <a:spcPct val="0"/>
        </a:spcBef>
        <a:buNone/>
        <a:defRPr sz="4000" kern="1200">
          <a:solidFill>
            <a:srgbClr val="696C71"/>
          </a:solidFill>
          <a:latin typeface="+mj-lt"/>
          <a:ea typeface="+mj-ea"/>
          <a:cs typeface="+mj-cs"/>
        </a:defRPr>
      </a:lvl1pPr>
    </p:titleStyle>
    <p:bodyStyle>
      <a:lvl1pPr marL="0" indent="0" algn="l" defTabSz="914400" rtl="0" eaLnBrk="1" latinLnBrk="0" hangingPunct="1">
        <a:lnSpc>
          <a:spcPct val="90000"/>
        </a:lnSpc>
        <a:spcBef>
          <a:spcPts val="1000"/>
        </a:spcBef>
        <a:buClr>
          <a:srgbClr val="FFBB6F"/>
        </a:buClr>
        <a:buSzPct val="100000"/>
        <a:buFont typeface="Wingdings" panose="05000000000000000000" pitchFamily="2" charset="2"/>
        <a:buNone/>
        <a:defRPr sz="2800" kern="1200">
          <a:solidFill>
            <a:srgbClr val="696C71"/>
          </a:solidFill>
          <a:latin typeface="+mn-lt"/>
          <a:ea typeface="+mn-ea"/>
          <a:cs typeface="+mn-cs"/>
        </a:defRPr>
      </a:lvl1pPr>
      <a:lvl2pPr marL="573088" indent="-342900" algn="l" defTabSz="914400" rtl="0" eaLnBrk="1" latinLnBrk="0" hangingPunct="1">
        <a:lnSpc>
          <a:spcPct val="90000"/>
        </a:lnSpc>
        <a:spcBef>
          <a:spcPts val="500"/>
        </a:spcBef>
        <a:buClr>
          <a:srgbClr val="113E6A"/>
        </a:buClr>
        <a:buSzPct val="100000"/>
        <a:buFont typeface="Arial" panose="020B0604020202020204" pitchFamily="34" charset="0"/>
        <a:buChar char="•"/>
        <a:defRPr sz="2400" kern="1200">
          <a:solidFill>
            <a:srgbClr val="696C71"/>
          </a:solidFill>
          <a:latin typeface="+mn-lt"/>
          <a:ea typeface="+mn-ea"/>
          <a:cs typeface="+mn-cs"/>
        </a:defRPr>
      </a:lvl2pPr>
      <a:lvl3pPr marL="625475" indent="-173038" algn="l" defTabSz="914400" rtl="0" eaLnBrk="1" latinLnBrk="0" hangingPunct="1">
        <a:lnSpc>
          <a:spcPct val="90000"/>
        </a:lnSpc>
        <a:spcBef>
          <a:spcPts val="500"/>
        </a:spcBef>
        <a:buClr>
          <a:srgbClr val="113E6A"/>
        </a:buClr>
        <a:buSzPct val="100000"/>
        <a:buFont typeface="Wingdings" panose="05000000000000000000" pitchFamily="2" charset="2"/>
        <a:buChar char=""/>
        <a:defRPr sz="2000" kern="1200">
          <a:solidFill>
            <a:srgbClr val="696C71"/>
          </a:solidFill>
          <a:latin typeface="+mn-lt"/>
          <a:ea typeface="+mn-ea"/>
          <a:cs typeface="+mn-cs"/>
        </a:defRPr>
      </a:lvl3pPr>
      <a:lvl4pPr marL="860425" indent="-173038" algn="l" defTabSz="860425" rtl="0" eaLnBrk="1" latinLnBrk="0" hangingPunct="1">
        <a:lnSpc>
          <a:spcPct val="90000"/>
        </a:lnSpc>
        <a:spcBef>
          <a:spcPts val="500"/>
        </a:spcBef>
        <a:buClr>
          <a:srgbClr val="113E6A"/>
        </a:buClr>
        <a:buSzPct val="100000"/>
        <a:buFont typeface="Wingdings" panose="05000000000000000000" pitchFamily="2" charset="2"/>
        <a:buChar char=""/>
        <a:defRPr sz="1800" kern="1200">
          <a:solidFill>
            <a:srgbClr val="696C71"/>
          </a:solidFill>
          <a:latin typeface="+mn-lt"/>
          <a:ea typeface="+mn-ea"/>
          <a:cs typeface="+mn-cs"/>
        </a:defRPr>
      </a:lvl4pPr>
      <a:lvl5pPr marL="1085850" indent="-171450" algn="l" defTabSz="914400" rtl="0" eaLnBrk="1" latinLnBrk="0" hangingPunct="1">
        <a:lnSpc>
          <a:spcPct val="90000"/>
        </a:lnSpc>
        <a:spcBef>
          <a:spcPts val="500"/>
        </a:spcBef>
        <a:buClr>
          <a:srgbClr val="113E6A"/>
        </a:buClr>
        <a:buSzPct val="100000"/>
        <a:buFont typeface="Wingdings" panose="05000000000000000000" pitchFamily="2" charset="2"/>
        <a:buChar char=""/>
        <a:defRPr sz="1800" kern="1200">
          <a:solidFill>
            <a:srgbClr val="696C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userDrawn="1"/>
        </p:nvGrpSpPr>
        <p:grpSpPr>
          <a:xfrm>
            <a:off x="0" y="0"/>
            <a:ext cx="849841" cy="6858000"/>
            <a:chOff x="0" y="0"/>
            <a:chExt cx="849841" cy="6858000"/>
          </a:xfrm>
        </p:grpSpPr>
        <p:sp>
          <p:nvSpPr>
            <p:cNvPr id="8" name="Rectangle 7"/>
            <p:cNvSpPr/>
            <p:nvPr userDrawn="1"/>
          </p:nvSpPr>
          <p:spPr>
            <a:xfrm>
              <a:off x="0" y="0"/>
              <a:ext cx="849841" cy="6858000"/>
            </a:xfrm>
            <a:prstGeom prst="rect">
              <a:avLst/>
            </a:prstGeom>
            <a:solidFill>
              <a:srgbClr val="0D45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30772" y="6234901"/>
              <a:ext cx="588295" cy="542749"/>
            </a:xfrm>
            <a:prstGeom prst="rect">
              <a:avLst/>
            </a:prstGeom>
            <a:ln>
              <a:noFill/>
            </a:ln>
          </p:spPr>
        </p:pic>
      </p:grpSp>
      <p:sp>
        <p:nvSpPr>
          <p:cNvPr id="10" name="Rectangle 9"/>
          <p:cNvSpPr/>
          <p:nvPr userDrawn="1"/>
        </p:nvSpPr>
        <p:spPr>
          <a:xfrm>
            <a:off x="831673" y="0"/>
            <a:ext cx="97826" cy="6858000"/>
          </a:xfrm>
          <a:prstGeom prst="rect">
            <a:avLst/>
          </a:prstGeom>
          <a:solidFill>
            <a:srgbClr val="8EC0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17"/>
          <p:cNvSpPr>
            <a:spLocks noGrp="1"/>
          </p:cNvSpPr>
          <p:nvPr>
            <p:ph type="ftr" sz="quarter" idx="3"/>
          </p:nvPr>
        </p:nvSpPr>
        <p:spPr>
          <a:xfrm>
            <a:off x="1283056" y="6356350"/>
            <a:ext cx="6870344" cy="365125"/>
          </a:xfrm>
          <a:prstGeom prst="rect">
            <a:avLst/>
          </a:prstGeom>
        </p:spPr>
        <p:txBody>
          <a:bodyPr/>
          <a:lstStyle>
            <a:lvl1pPr algn="l">
              <a:defRPr sz="1400" b="1">
                <a:solidFill>
                  <a:srgbClr val="57595A"/>
                </a:solidFill>
                <a:latin typeface="+mj-lt"/>
              </a:defRPr>
            </a:lvl1pPr>
          </a:lstStyle>
          <a:p>
            <a:r>
              <a:rPr lang="en-US"/>
              <a:t>Copyright © Sandler, Travis &amp; Rosenberg, P.A. |  www.strtrade.com |  All rights reserved.</a:t>
            </a:r>
          </a:p>
        </p:txBody>
      </p:sp>
      <p:sp>
        <p:nvSpPr>
          <p:cNvPr id="14" name="Title 1"/>
          <p:cNvSpPr txBox="1">
            <a:spLocks/>
          </p:cNvSpPr>
          <p:nvPr userDrawn="1"/>
        </p:nvSpPr>
        <p:spPr>
          <a:xfrm>
            <a:off x="1111386" y="365125"/>
            <a:ext cx="11080613" cy="602541"/>
          </a:xfrm>
          <a:prstGeom prst="rect">
            <a:avLst/>
          </a:prstGeom>
        </p:spPr>
        <p:txBody>
          <a:bodyPr>
            <a:normAutofit lnSpcReduction="10000"/>
          </a:bodyPr>
          <a:lstStyle>
            <a:lvl1pPr algn="l" defTabSz="914400" rtl="0" eaLnBrk="1" latinLnBrk="0" hangingPunct="1">
              <a:lnSpc>
                <a:spcPct val="90000"/>
              </a:lnSpc>
              <a:spcBef>
                <a:spcPct val="0"/>
              </a:spcBef>
              <a:buNone/>
              <a:defRPr sz="4000" b="1" kern="1200">
                <a:solidFill>
                  <a:srgbClr val="0D4573"/>
                </a:solidFill>
                <a:latin typeface="+mn-lt"/>
                <a:ea typeface="+mj-ea"/>
                <a:cs typeface="+mj-cs"/>
              </a:defRPr>
            </a:lvl1pPr>
          </a:lstStyle>
          <a:p>
            <a:r>
              <a:rPr lang="en-US">
                <a:latin typeface="+mj-lt"/>
              </a:rPr>
              <a:t>Click to edit Master title style</a:t>
            </a:r>
          </a:p>
        </p:txBody>
      </p:sp>
      <p:sp>
        <p:nvSpPr>
          <p:cNvPr id="15" name="Content Placeholder 2"/>
          <p:cNvSpPr txBox="1">
            <a:spLocks/>
          </p:cNvSpPr>
          <p:nvPr userDrawn="1"/>
        </p:nvSpPr>
        <p:spPr>
          <a:xfrm>
            <a:off x="1283056" y="1486339"/>
            <a:ext cx="10515600" cy="4351338"/>
          </a:xfrm>
          <a:prstGeom prst="rect">
            <a:avLst/>
          </a:prstGeom>
        </p:spPr>
        <p:txBody>
          <a:bodyPr/>
          <a:lstStyle>
            <a:lvl1pPr marL="228600" indent="-228600" algn="l" defTabSz="914400" rtl="0" eaLnBrk="1" latinLnBrk="0" hangingPunct="1">
              <a:lnSpc>
                <a:spcPct val="90000"/>
              </a:lnSpc>
              <a:spcBef>
                <a:spcPts val="1000"/>
              </a:spcBef>
              <a:buClr>
                <a:srgbClr val="649B00"/>
              </a:buClr>
              <a:buFont typeface="Arial" panose="020B0604020202020204" pitchFamily="34" charset="0"/>
              <a:buChar char="•"/>
              <a:defRPr sz="2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Clr>
                <a:srgbClr val="649B00"/>
              </a:buClr>
              <a:buFont typeface="Arial" panose="020B0604020202020204" pitchFamily="34" charset="0"/>
              <a:buChar char="•"/>
              <a:defRPr sz="24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Clr>
                <a:srgbClr val="649B00"/>
              </a:buClr>
              <a:buFont typeface="Arial" panose="020B0604020202020204" pitchFamily="34" charset="0"/>
              <a:buChar char="•"/>
              <a:defRPr sz="20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Clr>
                <a:srgbClr val="649B00"/>
              </a:buClr>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Clr>
                <a:srgbClr val="649B00"/>
              </a:buClr>
              <a:buFont typeface="Arial" panose="020B0604020202020204" pitchFamily="34" charset="0"/>
              <a:buChar char="•"/>
              <a:defRPr sz="1800" kern="1200">
                <a:solidFill>
                  <a:srgbClr val="57595A"/>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57595A"/>
                </a:solidFill>
                <a:latin typeface="+mj-lt"/>
              </a:rPr>
              <a:t>Click to edit Master text styles</a:t>
            </a:r>
          </a:p>
          <a:p>
            <a:pPr lvl="1"/>
            <a:r>
              <a:rPr lang="en-US">
                <a:solidFill>
                  <a:srgbClr val="57595A"/>
                </a:solidFill>
                <a:latin typeface="+mj-lt"/>
              </a:rPr>
              <a:t>Second level</a:t>
            </a:r>
          </a:p>
          <a:p>
            <a:pPr lvl="2"/>
            <a:r>
              <a:rPr lang="en-US">
                <a:solidFill>
                  <a:srgbClr val="57595A"/>
                </a:solidFill>
                <a:latin typeface="+mj-lt"/>
              </a:rPr>
              <a:t>Third level</a:t>
            </a:r>
          </a:p>
          <a:p>
            <a:pPr lvl="3"/>
            <a:r>
              <a:rPr lang="en-US">
                <a:solidFill>
                  <a:srgbClr val="57595A"/>
                </a:solidFill>
                <a:latin typeface="+mj-lt"/>
              </a:rPr>
              <a:t>Fourth level</a:t>
            </a:r>
          </a:p>
          <a:p>
            <a:pPr lvl="4"/>
            <a:r>
              <a:rPr lang="en-US">
                <a:solidFill>
                  <a:srgbClr val="57595A"/>
                </a:solidFill>
                <a:latin typeface="+mj-lt"/>
              </a:rPr>
              <a:t>Fifth level</a:t>
            </a:r>
          </a:p>
        </p:txBody>
      </p:sp>
      <p:grpSp>
        <p:nvGrpSpPr>
          <p:cNvPr id="16" name="Group 15"/>
          <p:cNvGrpSpPr/>
          <p:nvPr userDrawn="1"/>
        </p:nvGrpSpPr>
        <p:grpSpPr>
          <a:xfrm>
            <a:off x="32945" y="0"/>
            <a:ext cx="849841" cy="6858000"/>
            <a:chOff x="0" y="0"/>
            <a:chExt cx="849841" cy="6858000"/>
          </a:xfrm>
        </p:grpSpPr>
        <p:sp>
          <p:nvSpPr>
            <p:cNvPr id="17" name="Rectangle 16"/>
            <p:cNvSpPr/>
            <p:nvPr userDrawn="1"/>
          </p:nvSpPr>
          <p:spPr>
            <a:xfrm>
              <a:off x="0" y="0"/>
              <a:ext cx="849841" cy="6858000"/>
            </a:xfrm>
            <a:prstGeom prst="rect">
              <a:avLst/>
            </a:prstGeom>
            <a:solidFill>
              <a:srgbClr val="0D45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28016" y="6236208"/>
              <a:ext cx="588295" cy="542749"/>
            </a:xfrm>
            <a:prstGeom prst="rect">
              <a:avLst/>
            </a:prstGeom>
            <a:ln>
              <a:noFill/>
            </a:ln>
          </p:spPr>
        </p:pic>
      </p:grpSp>
      <p:sp>
        <p:nvSpPr>
          <p:cNvPr id="3" name="Slide Number Placeholder 2"/>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chemeClr val="tx1">
                    <a:tint val="75000"/>
                  </a:schemeClr>
                </a:solidFill>
                <a:latin typeface="+mj-lt"/>
              </a:defRPr>
            </a:lvl1pPr>
          </a:lstStyle>
          <a:p>
            <a:fld id="{4D6CE8A1-6974-4F60-A884-8B939ED38A57}" type="slidenum">
              <a:rPr lang="en-US" smtClean="0"/>
              <a:pPr/>
              <a:t>‹#›</a:t>
            </a:fld>
            <a:endParaRPr lang="en-US"/>
          </a:p>
        </p:txBody>
      </p:sp>
    </p:spTree>
    <p:extLst>
      <p:ext uri="{BB962C8B-B14F-4D97-AF65-F5344CB8AC3E}">
        <p14:creationId xmlns:p14="http://schemas.microsoft.com/office/powerpoint/2010/main" val="367336698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hyperlink" Target="https://www.bis.doc.gov/index.php/oee" TargetMode="Externa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ecfr.gov/current/title-19/section-141.19#p-141.19(a)"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ecfr.gov/current/title-19/section-141.68"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6.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288" y="4740941"/>
            <a:ext cx="10787478" cy="1547903"/>
          </a:xfrm>
        </p:spPr>
        <p:txBody>
          <a:bodyPr>
            <a:normAutofit fontScale="90000"/>
          </a:bodyPr>
          <a:lstStyle/>
          <a:p>
            <a:r>
              <a:rPr lang="en-US" sz="4400"/>
              <a:t>Southern Border Conference</a:t>
            </a:r>
            <a:br>
              <a:rPr lang="en-US"/>
            </a:br>
            <a:br>
              <a:rPr lang="en-US"/>
            </a:br>
            <a:r>
              <a:rPr lang="en-US"/>
              <a:t>RTME, POA, &amp; Broker Compliance in Evolving Enforcement</a:t>
            </a:r>
            <a:br>
              <a:rPr lang="en-US"/>
            </a:br>
            <a:br>
              <a:rPr lang="en-US"/>
            </a:br>
            <a:r>
              <a:rPr lang="en-US"/>
              <a:t>October 25, 2026</a:t>
            </a:r>
          </a:p>
        </p:txBody>
      </p:sp>
    </p:spTree>
    <p:extLst>
      <p:ext uri="{BB962C8B-B14F-4D97-AF65-F5344CB8AC3E}">
        <p14:creationId xmlns:p14="http://schemas.microsoft.com/office/powerpoint/2010/main" val="1756996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73597-E4A1-6707-241A-085B3B575E0B}"/>
              </a:ext>
            </a:extLst>
          </p:cNvPr>
          <p:cNvSpPr>
            <a:spLocks noGrp="1"/>
          </p:cNvSpPr>
          <p:nvPr>
            <p:ph type="title"/>
          </p:nvPr>
        </p:nvSpPr>
        <p:spPr>
          <a:xfrm>
            <a:off x="1097280" y="228600"/>
            <a:ext cx="10332720" cy="692265"/>
          </a:xfrm>
        </p:spPr>
        <p:txBody>
          <a:bodyPr/>
          <a:lstStyle/>
          <a:p>
            <a:r>
              <a:rPr lang="en-US" b="1">
                <a:solidFill>
                  <a:schemeClr val="tx1">
                    <a:lumMod val="50000"/>
                  </a:schemeClr>
                </a:solidFill>
                <a:cs typeface="Arial" panose="020B0604020202020204" pitchFamily="34" charset="0"/>
              </a:rPr>
              <a:t>Agenda</a:t>
            </a:r>
          </a:p>
        </p:txBody>
      </p:sp>
      <p:sp>
        <p:nvSpPr>
          <p:cNvPr id="3" name="Content Placeholder 2">
            <a:extLst>
              <a:ext uri="{FF2B5EF4-FFF2-40B4-BE49-F238E27FC236}">
                <a16:creationId xmlns:a16="http://schemas.microsoft.com/office/drawing/2014/main" id="{AAB59493-4CDB-AC89-F9FF-883CA8A2B7AB}"/>
              </a:ext>
            </a:extLst>
          </p:cNvPr>
          <p:cNvSpPr>
            <a:spLocks noGrp="1"/>
          </p:cNvSpPr>
          <p:nvPr>
            <p:ph idx="1"/>
          </p:nvPr>
        </p:nvSpPr>
        <p:spPr>
          <a:xfrm>
            <a:off x="1097280" y="1095184"/>
            <a:ext cx="6047792" cy="4951151"/>
          </a:xfrm>
        </p:spPr>
        <p:txBody>
          <a:bodyPr>
            <a:normAutofit/>
          </a:bodyPr>
          <a:lstStyle/>
          <a:p>
            <a:r>
              <a:rPr lang="en-US" sz="2400" b="1">
                <a:solidFill>
                  <a:schemeClr val="tx1">
                    <a:lumMod val="50000"/>
                  </a:schemeClr>
                </a:solidFill>
                <a:cs typeface="Times New Roman" panose="02020603050405020304" pitchFamily="18" charset="0"/>
              </a:rPr>
              <a:t>Topics for discussion…</a:t>
            </a:r>
          </a:p>
          <a:p>
            <a:endParaRPr lang="en-US" sz="2400" b="1">
              <a:solidFill>
                <a:schemeClr val="tx1">
                  <a:lumMod val="50000"/>
                </a:schemeClr>
              </a:solidFill>
              <a:cs typeface="Times New Roman" panose="02020603050405020304" pitchFamily="18" charset="0"/>
            </a:endParaRPr>
          </a:p>
          <a:p>
            <a:pPr marL="342900" indent="-342900">
              <a:buClr>
                <a:schemeClr val="accent2"/>
              </a:buClr>
              <a:buFont typeface="Arial" panose="020B0604020202020204" pitchFamily="34" charset="0"/>
              <a:buChar char="•"/>
            </a:pPr>
            <a:r>
              <a:rPr lang="en-US" sz="2400">
                <a:solidFill>
                  <a:schemeClr val="tx1">
                    <a:lumMod val="50000"/>
                  </a:schemeClr>
                </a:solidFill>
                <a:cs typeface="Times New Roman" panose="02020603050405020304" pitchFamily="18" charset="0"/>
              </a:rPr>
              <a:t>Current Climate</a:t>
            </a:r>
          </a:p>
          <a:p>
            <a:pPr marL="342900" indent="-342900">
              <a:buClr>
                <a:schemeClr val="accent2"/>
              </a:buClr>
              <a:buFont typeface="Arial" panose="020B0604020202020204" pitchFamily="34" charset="0"/>
              <a:buChar char="•"/>
            </a:pPr>
            <a:r>
              <a:rPr lang="en-US" sz="2400">
                <a:solidFill>
                  <a:schemeClr val="tx1">
                    <a:lumMod val="50000"/>
                  </a:schemeClr>
                </a:solidFill>
                <a:cs typeface="Times New Roman" panose="02020603050405020304" pitchFamily="18" charset="0"/>
              </a:rPr>
              <a:t>Power of Attorney Recap</a:t>
            </a:r>
          </a:p>
          <a:p>
            <a:pPr marL="342900" indent="-342900">
              <a:buClr>
                <a:schemeClr val="accent2"/>
              </a:buClr>
              <a:buFont typeface="Arial" panose="020B0604020202020204" pitchFamily="34" charset="0"/>
              <a:buChar char="•"/>
            </a:pPr>
            <a:r>
              <a:rPr lang="en-US" sz="2400">
                <a:solidFill>
                  <a:schemeClr val="tx1">
                    <a:lumMod val="50000"/>
                  </a:schemeClr>
                </a:solidFill>
                <a:cs typeface="Times New Roman" panose="02020603050405020304" pitchFamily="18" charset="0"/>
              </a:rPr>
              <a:t>Right to Make Entry Framework &amp; Requirements</a:t>
            </a:r>
          </a:p>
          <a:p>
            <a:pPr marL="342900" indent="-342900">
              <a:buClr>
                <a:schemeClr val="accent2"/>
              </a:buClr>
              <a:buFont typeface="Arial" panose="020B0604020202020204" pitchFamily="34" charset="0"/>
              <a:buChar char="•"/>
            </a:pPr>
            <a:r>
              <a:rPr lang="en-US" sz="2400">
                <a:solidFill>
                  <a:schemeClr val="tx1">
                    <a:lumMod val="50000"/>
                  </a:schemeClr>
                </a:solidFill>
                <a:cs typeface="Times New Roman" panose="02020603050405020304" pitchFamily="18" charset="0"/>
              </a:rPr>
              <a:t>CBP Enforcement &amp; Best Practices</a:t>
            </a:r>
          </a:p>
        </p:txBody>
      </p:sp>
      <p:pic>
        <p:nvPicPr>
          <p:cNvPr id="6" name="Picture 4" descr="First Step Supervision/Supervision Compass Conversations – CPUT">
            <a:extLst>
              <a:ext uri="{FF2B5EF4-FFF2-40B4-BE49-F238E27FC236}">
                <a16:creationId xmlns:a16="http://schemas.microsoft.com/office/drawing/2014/main" id="{AA71AF78-D02E-3ACF-DB9C-19C9E017C8F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32040" y="3492901"/>
            <a:ext cx="4033520" cy="2694391"/>
          </a:xfrm>
          <a:prstGeom prst="rect">
            <a:avLst/>
          </a:prstGeom>
          <a:noFill/>
          <a:ln w="28575">
            <a:solidFill>
              <a:schemeClr val="bg1"/>
            </a:solidFill>
          </a:ln>
          <a:extLst>
            <a:ext uri="{909E8E84-426E-40DD-AFC4-6F175D3DCCD1}">
              <a14:hiddenFill xmlns:a14="http://schemas.microsoft.com/office/drawing/2010/main">
                <a:solidFill>
                  <a:srgbClr val="FFFFFF"/>
                </a:solidFill>
              </a14:hiddenFill>
            </a:ext>
          </a:extLst>
        </p:spPr>
      </p:pic>
      <p:pic>
        <p:nvPicPr>
          <p:cNvPr id="7" name="Picture 6" descr="Customs Brokerage, Freight Forwarding &amp; Warehousing in Atlanta">
            <a:extLst>
              <a:ext uri="{FF2B5EF4-FFF2-40B4-BE49-F238E27FC236}">
                <a16:creationId xmlns:a16="http://schemas.microsoft.com/office/drawing/2014/main" id="{9F8A0FC3-BAEB-FFBF-610A-8DEEBEF37B85}"/>
              </a:ext>
            </a:extLst>
          </p:cNvPr>
          <p:cNvPicPr>
            <a:picLocks noChangeAspect="1"/>
          </p:cNvPicPr>
          <p:nvPr/>
        </p:nvPicPr>
        <p:blipFill>
          <a:blip r:embed="rId3"/>
          <a:stretch>
            <a:fillRect/>
          </a:stretch>
        </p:blipFill>
        <p:spPr>
          <a:xfrm>
            <a:off x="7432040" y="841808"/>
            <a:ext cx="4033520" cy="2346145"/>
          </a:xfrm>
          <a:prstGeom prst="rect">
            <a:avLst/>
          </a:prstGeom>
        </p:spPr>
      </p:pic>
      <p:sp>
        <p:nvSpPr>
          <p:cNvPr id="8" name="Footer Placeholder 3">
            <a:extLst>
              <a:ext uri="{FF2B5EF4-FFF2-40B4-BE49-F238E27FC236}">
                <a16:creationId xmlns:a16="http://schemas.microsoft.com/office/drawing/2014/main" id="{DBE05168-1840-6133-91B3-8ADE6BFFD82F}"/>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1914127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6DC86-2387-92CB-F8C6-BDB86458BD38}"/>
              </a:ext>
            </a:extLst>
          </p:cNvPr>
          <p:cNvSpPr>
            <a:spLocks noGrp="1"/>
          </p:cNvSpPr>
          <p:nvPr>
            <p:ph type="title"/>
          </p:nvPr>
        </p:nvSpPr>
        <p:spPr>
          <a:xfrm>
            <a:off x="1111386" y="365125"/>
            <a:ext cx="10748920" cy="602541"/>
          </a:xfrm>
        </p:spPr>
        <p:txBody>
          <a:bodyPr lIns="91440" tIns="45720" rIns="91440" bIns="45720" anchor="t">
            <a:noAutofit/>
          </a:bodyPr>
          <a:lstStyle/>
          <a:p>
            <a:r>
              <a:rPr lang="en-US" b="1">
                <a:solidFill>
                  <a:srgbClr val="0D4573"/>
                </a:solidFill>
              </a:rPr>
              <a:t>Revenue Protection and Recovery – Full Court Press</a:t>
            </a:r>
          </a:p>
        </p:txBody>
      </p:sp>
      <p:sp>
        <p:nvSpPr>
          <p:cNvPr id="3" name="Content Placeholder 2">
            <a:extLst>
              <a:ext uri="{FF2B5EF4-FFF2-40B4-BE49-F238E27FC236}">
                <a16:creationId xmlns:a16="http://schemas.microsoft.com/office/drawing/2014/main" id="{32E73892-87DD-3854-4C73-5011A764D618}"/>
              </a:ext>
            </a:extLst>
          </p:cNvPr>
          <p:cNvSpPr>
            <a:spLocks noGrp="1"/>
          </p:cNvSpPr>
          <p:nvPr>
            <p:ph idx="1"/>
          </p:nvPr>
        </p:nvSpPr>
        <p:spPr>
          <a:xfrm>
            <a:off x="1283056" y="1486339"/>
            <a:ext cx="10577250" cy="4351338"/>
          </a:xfrm>
        </p:spPr>
        <p:txBody>
          <a:bodyPr lIns="91440" tIns="45720" rIns="91440" bIns="45720" anchor="t"/>
          <a:lstStyle/>
          <a:p>
            <a:pPr marL="342900" indent="-342900">
              <a:lnSpc>
                <a:spcPct val="150000"/>
              </a:lnSpc>
              <a:buClr>
                <a:schemeClr val="accent2"/>
              </a:buClr>
              <a:buFont typeface="Arial" panose="020B0604020202020204" pitchFamily="34" charset="0"/>
              <a:buChar char="•"/>
            </a:pPr>
            <a:r>
              <a:rPr lang="en-US" sz="2400">
                <a:solidFill>
                  <a:srgbClr val="404040"/>
                </a:solidFill>
                <a:latin typeface="Calibri Light"/>
                <a:ea typeface="Calibri Light"/>
                <a:cs typeface="Calibri Light"/>
              </a:rPr>
              <a:t>America First Trade Policy and National Security Imperative</a:t>
            </a:r>
          </a:p>
          <a:p>
            <a:pPr marL="915988" lvl="1">
              <a:lnSpc>
                <a:spcPct val="150000"/>
              </a:lnSpc>
              <a:buClr>
                <a:schemeClr val="accent2"/>
              </a:buClr>
            </a:pPr>
            <a:r>
              <a:rPr lang="en-US" sz="2000" b="1">
                <a:solidFill>
                  <a:srgbClr val="404040"/>
                </a:solidFill>
                <a:latin typeface="Calibri Light"/>
                <a:ea typeface="Calibri Light"/>
                <a:cs typeface="Calibri Light"/>
              </a:rPr>
              <a:t>DOJ-DHS TFTF - </a:t>
            </a:r>
            <a:r>
              <a:rPr lang="en-US" sz="2000">
                <a:solidFill>
                  <a:srgbClr val="404040"/>
                </a:solidFill>
                <a:latin typeface="Calibri Light"/>
                <a:ea typeface="Calibri Light"/>
                <a:cs typeface="Calibri Light"/>
              </a:rPr>
              <a:t>Investigating all supply chain actors who knowingly benefit from such practices; "The era when a company can claim ignorance of its upstream partners' activities is over.“</a:t>
            </a:r>
          </a:p>
          <a:p>
            <a:pPr marL="915988" lvl="1">
              <a:lnSpc>
                <a:spcPct val="150000"/>
              </a:lnSpc>
              <a:buClr>
                <a:schemeClr val="accent2"/>
              </a:buClr>
            </a:pPr>
            <a:r>
              <a:rPr lang="en-US" sz="2000" b="1">
                <a:solidFill>
                  <a:srgbClr val="404040"/>
                </a:solidFill>
                <a:latin typeface="Calibri Light"/>
                <a:ea typeface="Calibri Light"/>
                <a:cs typeface="Calibri Light"/>
              </a:rPr>
              <a:t>EO 14411 </a:t>
            </a:r>
            <a:r>
              <a:rPr lang="en-US" sz="2000">
                <a:solidFill>
                  <a:srgbClr val="404040"/>
                </a:solidFill>
                <a:latin typeface="Calibri Light"/>
                <a:ea typeface="Calibri Light"/>
                <a:cs typeface="Calibri Light"/>
              </a:rPr>
              <a:t>- Prioritize enforcement of undervaluation, misclassification, forced labor, and transshipment (including AD/CVD duty evasion)</a:t>
            </a:r>
          </a:p>
          <a:p>
            <a:pPr marL="915988" lvl="1">
              <a:lnSpc>
                <a:spcPct val="150000"/>
              </a:lnSpc>
              <a:buClr>
                <a:schemeClr val="accent2"/>
              </a:buClr>
            </a:pPr>
            <a:endParaRPr lang="en-US" sz="2000">
              <a:solidFill>
                <a:srgbClr val="404040"/>
              </a:solidFill>
              <a:latin typeface="Calibri Light"/>
              <a:ea typeface="Calibri Light"/>
              <a:cs typeface="Calibri Light"/>
            </a:endParaRPr>
          </a:p>
          <a:p>
            <a:pPr marL="915988" lvl="1">
              <a:lnSpc>
                <a:spcPct val="150000"/>
              </a:lnSpc>
            </a:pPr>
            <a:endParaRPr lang="en-US" sz="2000">
              <a:solidFill>
                <a:srgbClr val="404040"/>
              </a:solidFill>
              <a:latin typeface="Calibri Light"/>
              <a:ea typeface="Calibri Light"/>
              <a:cs typeface="Calibri Light"/>
            </a:endParaRPr>
          </a:p>
          <a:p>
            <a:pPr marL="342900" indent="-342900">
              <a:lnSpc>
                <a:spcPct val="150000"/>
              </a:lnSpc>
              <a:buFont typeface="Arial" panose="020B0604020202020204" pitchFamily="34" charset="0"/>
              <a:buChar char="•"/>
            </a:pPr>
            <a:endParaRPr lang="en-US" sz="2400">
              <a:latin typeface="Calibri Light"/>
              <a:ea typeface="Calibri Light"/>
              <a:cs typeface="Calibri Light"/>
            </a:endParaRPr>
          </a:p>
        </p:txBody>
      </p:sp>
      <p:sp>
        <p:nvSpPr>
          <p:cNvPr id="4" name="Footer Placeholder 3">
            <a:extLst>
              <a:ext uri="{FF2B5EF4-FFF2-40B4-BE49-F238E27FC236}">
                <a16:creationId xmlns:a16="http://schemas.microsoft.com/office/drawing/2014/main" id="{1DF4BFC1-D84C-648C-1559-75C3E927ACC1}"/>
              </a:ext>
            </a:extLst>
          </p:cNvPr>
          <p:cNvSpPr>
            <a:spLocks noGrp="1"/>
          </p:cNvSpPr>
          <p:nvPr>
            <p:ph type="ftr" sz="quarter" idx="11"/>
          </p:nvPr>
        </p:nvSpPr>
        <p:spPr/>
        <p:txBody>
          <a:bodyPr lIns="91440" tIns="45720" rIns="91440" bIns="45720" anchor="t"/>
          <a:lstStyle/>
          <a:p>
            <a:r>
              <a:rPr lang="en-US"/>
              <a:t>© 2026 Sandler, Travis &amp; Rosenberg, P.A. |  www.strtrade.com |  All rights reserved.</a:t>
            </a:r>
          </a:p>
        </p:txBody>
      </p:sp>
      <p:sp>
        <p:nvSpPr>
          <p:cNvPr id="5" name="Slide Number Placeholder 4">
            <a:extLst>
              <a:ext uri="{FF2B5EF4-FFF2-40B4-BE49-F238E27FC236}">
                <a16:creationId xmlns:a16="http://schemas.microsoft.com/office/drawing/2014/main" id="{B53D6E0A-CFAC-1EE0-35A5-3BBBFEAA23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6CE8A1-6974-4F60-A884-8B939ED38A57}" type="slidenum">
              <a:rPr lang="en-US" smtClean="0"/>
              <a:pPr/>
              <a:t>3</a:t>
            </a:fld>
            <a:endParaRPr lang="en-US"/>
          </a:p>
        </p:txBody>
      </p:sp>
    </p:spTree>
    <p:extLst>
      <p:ext uri="{BB962C8B-B14F-4D97-AF65-F5344CB8AC3E}">
        <p14:creationId xmlns:p14="http://schemas.microsoft.com/office/powerpoint/2010/main" val="1901331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8DEAD-F42D-1264-5B73-A59B8D6C53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35E014-7D67-F91C-22B8-5CB3FF616088}"/>
              </a:ext>
            </a:extLst>
          </p:cNvPr>
          <p:cNvSpPr>
            <a:spLocks noGrp="1"/>
          </p:cNvSpPr>
          <p:nvPr>
            <p:ph type="title"/>
          </p:nvPr>
        </p:nvSpPr>
        <p:spPr>
          <a:xfrm>
            <a:off x="1111386" y="365125"/>
            <a:ext cx="5824767" cy="602541"/>
          </a:xfrm>
        </p:spPr>
        <p:txBody>
          <a:bodyPr lIns="91440" tIns="45720" rIns="91440" bIns="45720" anchor="t">
            <a:noAutofit/>
          </a:bodyPr>
          <a:lstStyle/>
          <a:p>
            <a:r>
              <a:rPr lang="en-US">
                <a:ea typeface="+mj-lt"/>
                <a:cs typeface="+mj-lt"/>
              </a:rPr>
              <a:t>Great Transshipment Scam</a:t>
            </a:r>
            <a:endParaRPr lang="en-US">
              <a:ea typeface="Calibri Light"/>
              <a:cs typeface="Calibri Light"/>
            </a:endParaRPr>
          </a:p>
        </p:txBody>
      </p:sp>
      <p:sp>
        <p:nvSpPr>
          <p:cNvPr id="3" name="Content Placeholder 2">
            <a:extLst>
              <a:ext uri="{FF2B5EF4-FFF2-40B4-BE49-F238E27FC236}">
                <a16:creationId xmlns:a16="http://schemas.microsoft.com/office/drawing/2014/main" id="{FDAEA228-FAE0-7C69-3D40-70C4736E6DA8}"/>
              </a:ext>
            </a:extLst>
          </p:cNvPr>
          <p:cNvSpPr>
            <a:spLocks noGrp="1"/>
          </p:cNvSpPr>
          <p:nvPr>
            <p:ph idx="1"/>
          </p:nvPr>
        </p:nvSpPr>
        <p:spPr>
          <a:xfrm>
            <a:off x="1283056" y="1486339"/>
            <a:ext cx="4927601" cy="4351338"/>
          </a:xfrm>
        </p:spPr>
        <p:txBody>
          <a:bodyPr lIns="91440" tIns="45720" rIns="91440" bIns="45720" anchor="t"/>
          <a:lstStyle/>
          <a:p>
            <a:pPr>
              <a:lnSpc>
                <a:spcPct val="150000"/>
              </a:lnSpc>
            </a:pPr>
            <a:r>
              <a:rPr lang="en-US" sz="2400">
                <a:solidFill>
                  <a:srgbClr val="404040"/>
                </a:solidFill>
                <a:latin typeface="Calibri Light"/>
                <a:ea typeface="Calibri Light"/>
                <a:cs typeface="Calibri Light"/>
              </a:rPr>
              <a:t>Focus is transshipment from China</a:t>
            </a:r>
            <a:endParaRPr lang="en-US" sz="2400">
              <a:latin typeface="Calibri Light"/>
              <a:ea typeface="Calibri Light"/>
              <a:cs typeface="Calibri Light"/>
            </a:endParaRPr>
          </a:p>
          <a:p>
            <a:pPr>
              <a:lnSpc>
                <a:spcPct val="150000"/>
              </a:lnSpc>
            </a:pPr>
            <a:r>
              <a:rPr lang="en-US" sz="2400">
                <a:solidFill>
                  <a:srgbClr val="404040"/>
                </a:solidFill>
                <a:latin typeface="Calibri Light"/>
                <a:ea typeface="Calibri Light"/>
                <a:cs typeface="Calibri Light"/>
              </a:rPr>
              <a:t>Shadow Transshipment Network </a:t>
            </a:r>
            <a:endParaRPr lang="en-US" sz="2400">
              <a:latin typeface="Calibri Light"/>
              <a:ea typeface="Calibri Light"/>
              <a:cs typeface="Calibri Light"/>
            </a:endParaRPr>
          </a:p>
          <a:p>
            <a:pPr>
              <a:lnSpc>
                <a:spcPct val="150000"/>
              </a:lnSpc>
            </a:pPr>
            <a:r>
              <a:rPr lang="en-US" sz="2400">
                <a:solidFill>
                  <a:srgbClr val="404040"/>
                </a:solidFill>
                <a:latin typeface="Calibri Light"/>
                <a:ea typeface="Calibri Light"/>
                <a:cs typeface="Calibri Light"/>
              </a:rPr>
              <a:t>“Risk Hubs” and “Ugly Sister Cities”</a:t>
            </a:r>
            <a:endParaRPr lang="en-US" sz="2400">
              <a:latin typeface="Calibri Light"/>
              <a:ea typeface="Calibri Light"/>
              <a:cs typeface="Calibri Light"/>
            </a:endParaRPr>
          </a:p>
          <a:p>
            <a:pPr>
              <a:lnSpc>
                <a:spcPct val="150000"/>
              </a:lnSpc>
            </a:pPr>
            <a:r>
              <a:rPr lang="en-US" sz="2400">
                <a:solidFill>
                  <a:srgbClr val="404040"/>
                </a:solidFill>
                <a:latin typeface="Calibri Light"/>
                <a:ea typeface="Calibri Light"/>
                <a:cs typeface="Calibri Light"/>
              </a:rPr>
              <a:t>AI-enabled Detective Bordering</a:t>
            </a:r>
            <a:endParaRPr lang="en-US" sz="2400">
              <a:latin typeface="Calibri Light"/>
              <a:ea typeface="Calibri Light"/>
              <a:cs typeface="Calibri Light"/>
            </a:endParaRPr>
          </a:p>
          <a:p>
            <a:endParaRPr lang="en-US">
              <a:ea typeface="Calibri Light"/>
              <a:cs typeface="Calibri Light"/>
            </a:endParaRPr>
          </a:p>
        </p:txBody>
      </p:sp>
      <p:sp>
        <p:nvSpPr>
          <p:cNvPr id="4" name="Footer Placeholder 3">
            <a:extLst>
              <a:ext uri="{FF2B5EF4-FFF2-40B4-BE49-F238E27FC236}">
                <a16:creationId xmlns:a16="http://schemas.microsoft.com/office/drawing/2014/main" id="{80818201-6767-D056-87F6-575A9D0FBC31}"/>
              </a:ext>
            </a:extLst>
          </p:cNvPr>
          <p:cNvSpPr>
            <a:spLocks noGrp="1"/>
          </p:cNvSpPr>
          <p:nvPr>
            <p:ph type="ftr" sz="quarter" idx="11"/>
          </p:nvPr>
        </p:nvSpPr>
        <p:spPr/>
        <p:txBody>
          <a:bodyPr lIns="91440" tIns="45720" rIns="91440" bIns="45720" anchor="t"/>
          <a:lstStyle/>
          <a:p>
            <a:r>
              <a:rPr lang="en-US"/>
              <a:t>© 2026 Sandler, Travis &amp; Rosenberg, P.A. |  www.strtrade.com |  All rights reserved.</a:t>
            </a:r>
          </a:p>
        </p:txBody>
      </p:sp>
      <p:sp>
        <p:nvSpPr>
          <p:cNvPr id="5" name="Slide Number Placeholder 4">
            <a:extLst>
              <a:ext uri="{FF2B5EF4-FFF2-40B4-BE49-F238E27FC236}">
                <a16:creationId xmlns:a16="http://schemas.microsoft.com/office/drawing/2014/main" id="{CDD490ED-7EDB-79FF-C0A2-A6CEF17747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6CE8A1-6974-4F60-A884-8B939ED38A57}" type="slidenum">
              <a:rPr lang="en-US" smtClean="0"/>
              <a:pPr/>
              <a:t>4</a:t>
            </a:fld>
            <a:endParaRPr lang="en-US"/>
          </a:p>
        </p:txBody>
      </p:sp>
      <p:pic>
        <p:nvPicPr>
          <p:cNvPr id="6" name="Picture 5">
            <a:extLst>
              <a:ext uri="{FF2B5EF4-FFF2-40B4-BE49-F238E27FC236}">
                <a16:creationId xmlns:a16="http://schemas.microsoft.com/office/drawing/2014/main" id="{A04C7D24-072F-0284-F105-271A1E838D42}"/>
              </a:ext>
            </a:extLst>
          </p:cNvPr>
          <p:cNvPicPr>
            <a:picLocks noChangeAspect="1"/>
          </p:cNvPicPr>
          <p:nvPr/>
        </p:nvPicPr>
        <p:blipFill>
          <a:blip r:embed="rId3"/>
          <a:stretch>
            <a:fillRect/>
          </a:stretch>
        </p:blipFill>
        <p:spPr>
          <a:xfrm>
            <a:off x="6948309" y="498232"/>
            <a:ext cx="4401152" cy="5695461"/>
          </a:xfrm>
          <a:prstGeom prst="rect">
            <a:avLst/>
          </a:prstGeom>
        </p:spPr>
      </p:pic>
    </p:spTree>
    <p:extLst>
      <p:ext uri="{BB962C8B-B14F-4D97-AF65-F5344CB8AC3E}">
        <p14:creationId xmlns:p14="http://schemas.microsoft.com/office/powerpoint/2010/main" val="1117654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FEECB-3217-6E4E-DDFE-1A617DE2B9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82BBB5-E8A9-9FF0-C06C-BF3523E09BE7}"/>
              </a:ext>
            </a:extLst>
          </p:cNvPr>
          <p:cNvSpPr>
            <a:spLocks noGrp="1"/>
          </p:cNvSpPr>
          <p:nvPr>
            <p:ph type="title"/>
          </p:nvPr>
        </p:nvSpPr>
        <p:spPr/>
        <p:txBody>
          <a:bodyPr/>
          <a:lstStyle/>
          <a:p>
            <a:pPr algn="ctr"/>
            <a:r>
              <a:rPr lang="en-US"/>
              <a:t>Current CBP Enforcement Environment</a:t>
            </a:r>
          </a:p>
        </p:txBody>
      </p:sp>
      <p:pic>
        <p:nvPicPr>
          <p:cNvPr id="6" name="Content Placeholder 5" descr="Public domain Uncle Sams Wants You clipart">
            <a:extLst>
              <a:ext uri="{FF2B5EF4-FFF2-40B4-BE49-F238E27FC236}">
                <a16:creationId xmlns:a16="http://schemas.microsoft.com/office/drawing/2014/main" id="{C497C7EA-A581-18B3-A54E-AAECD459F02F}"/>
              </a:ext>
            </a:extLst>
          </p:cNvPr>
          <p:cNvPicPr>
            <a:picLocks noGrp="1" noChangeAspect="1"/>
          </p:cNvPicPr>
          <p:nvPr>
            <p:ph idx="1"/>
          </p:nvPr>
        </p:nvPicPr>
        <p:blipFill>
          <a:blip r:embed="rId3"/>
          <a:stretch>
            <a:fillRect/>
          </a:stretch>
        </p:blipFill>
        <p:spPr>
          <a:xfrm>
            <a:off x="4371091" y="853366"/>
            <a:ext cx="3907494" cy="4884369"/>
          </a:xfrm>
          <a:prstGeom prst="rect">
            <a:avLst/>
          </a:prstGeom>
        </p:spPr>
      </p:pic>
      <p:sp>
        <p:nvSpPr>
          <p:cNvPr id="4" name="Footer Placeholder 3">
            <a:extLst>
              <a:ext uri="{FF2B5EF4-FFF2-40B4-BE49-F238E27FC236}">
                <a16:creationId xmlns:a16="http://schemas.microsoft.com/office/drawing/2014/main" id="{7636EF74-8C30-D87E-A94D-4F04C66F1521}"/>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8601DF50-C51A-DF6A-B3B4-FFFD97FD56AC}"/>
              </a:ext>
            </a:extLst>
          </p:cNvPr>
          <p:cNvSpPr>
            <a:spLocks noGrp="1"/>
          </p:cNvSpPr>
          <p:nvPr>
            <p:ph type="sldNum" sz="quarter" idx="4"/>
          </p:nvPr>
        </p:nvSpPr>
        <p:spPr/>
        <p:txBody>
          <a:bodyPr/>
          <a:lstStyle/>
          <a:p>
            <a:fld id="{4D6CE8A1-6974-4F60-A884-8B939ED38A57}" type="slidenum">
              <a:rPr lang="en-US" smtClean="0"/>
              <a:t>5</a:t>
            </a:fld>
            <a:endParaRPr lang="en-US"/>
          </a:p>
        </p:txBody>
      </p:sp>
    </p:spTree>
    <p:extLst>
      <p:ext uri="{BB962C8B-B14F-4D97-AF65-F5344CB8AC3E}">
        <p14:creationId xmlns:p14="http://schemas.microsoft.com/office/powerpoint/2010/main" val="2176036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a:extLst>
              <a:ext uri="{FF2B5EF4-FFF2-40B4-BE49-F238E27FC236}">
                <a16:creationId xmlns:a16="http://schemas.microsoft.com/office/drawing/2014/main" id="{6EB98008-83B5-DC20-690B-969001D29363}"/>
              </a:ext>
            </a:extLst>
          </p:cNvPr>
          <p:cNvSpPr>
            <a:spLocks noGrp="1" noChangeArrowheads="1"/>
          </p:cNvSpPr>
          <p:nvPr>
            <p:ph type="body" idx="4294967295"/>
          </p:nvPr>
        </p:nvSpPr>
        <p:spPr bwMode="auto">
          <a:xfrm>
            <a:off x="2057400" y="1638300"/>
            <a:ext cx="7924800" cy="3581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457200" indent="-457200">
              <a:buClr>
                <a:schemeClr val="accent2"/>
              </a:buClr>
              <a:buFont typeface="Arial" panose="020B0604020202020204" pitchFamily="34" charset="0"/>
              <a:buChar char="•"/>
            </a:pPr>
            <a:r>
              <a:rPr lang="en-US" altLang="en-US"/>
              <a:t>Every Entry Starts with Two Questions </a:t>
            </a:r>
          </a:p>
          <a:p>
            <a:pPr marL="1030288" lvl="1" indent="-457200">
              <a:buClr>
                <a:schemeClr val="accent2"/>
              </a:buClr>
            </a:pPr>
            <a:r>
              <a:rPr lang="en-US" altLang="en-US"/>
              <a:t>Who has the legal right to make entry? </a:t>
            </a:r>
          </a:p>
          <a:p>
            <a:pPr marL="1030288" lvl="1" indent="-457200">
              <a:buClr>
                <a:schemeClr val="accent2"/>
              </a:buClr>
            </a:pPr>
            <a:r>
              <a:rPr lang="en-US" altLang="en-US"/>
              <a:t>Does the broker have valid authority to act? </a:t>
            </a:r>
          </a:p>
          <a:p>
            <a:pPr marL="457200" indent="-457200">
              <a:buClr>
                <a:schemeClr val="accent2"/>
              </a:buClr>
              <a:buFont typeface="Arial" panose="020B0604020202020204" pitchFamily="34" charset="0"/>
              <a:buChar char="•"/>
            </a:pPr>
            <a:r>
              <a:rPr lang="en-US" altLang="en-US"/>
              <a:t>Why These Issues Matter </a:t>
            </a:r>
          </a:p>
          <a:p>
            <a:pPr marL="1030288" lvl="1" indent="-457200">
              <a:buClr>
                <a:schemeClr val="accent2"/>
              </a:buClr>
            </a:pPr>
            <a:r>
              <a:rPr lang="en-US" altLang="en-US"/>
              <a:t>Validity of entry filing </a:t>
            </a:r>
          </a:p>
          <a:p>
            <a:pPr marL="1030288" lvl="1" indent="-457200">
              <a:buClr>
                <a:schemeClr val="accent2"/>
              </a:buClr>
            </a:pPr>
            <a:r>
              <a:rPr lang="en-US" altLang="en-US"/>
              <a:t>Broker representation authority </a:t>
            </a:r>
          </a:p>
          <a:p>
            <a:pPr marL="1030288" lvl="1" indent="-457200">
              <a:buClr>
                <a:schemeClr val="accent2"/>
              </a:buClr>
            </a:pPr>
            <a:r>
              <a:rPr lang="en-US" altLang="en-US"/>
              <a:t>CBP enforcement exposure</a:t>
            </a:r>
          </a:p>
          <a:p>
            <a:pPr marL="1030288" lvl="1" indent="-457200">
              <a:buClr>
                <a:schemeClr val="accent2"/>
              </a:buClr>
            </a:pPr>
            <a:r>
              <a:rPr lang="en-US" altLang="en-US"/>
              <a:t>Increasing scrutiny by CBP </a:t>
            </a:r>
          </a:p>
        </p:txBody>
      </p:sp>
      <p:sp>
        <p:nvSpPr>
          <p:cNvPr id="2" name="Title 1">
            <a:extLst>
              <a:ext uri="{FF2B5EF4-FFF2-40B4-BE49-F238E27FC236}">
                <a16:creationId xmlns:a16="http://schemas.microsoft.com/office/drawing/2014/main" id="{E6A0985B-D8A8-1A10-821D-A53C816A3C5C}"/>
              </a:ext>
            </a:extLst>
          </p:cNvPr>
          <p:cNvSpPr>
            <a:spLocks noGrp="1"/>
          </p:cNvSpPr>
          <p:nvPr>
            <p:ph type="title"/>
          </p:nvPr>
        </p:nvSpPr>
        <p:spPr>
          <a:xfrm>
            <a:off x="928116" y="700379"/>
            <a:ext cx="10335768" cy="540011"/>
          </a:xfrm>
        </p:spPr>
        <p:txBody>
          <a:bodyPr/>
          <a:lstStyle/>
          <a:p>
            <a:r>
              <a:rPr lang="en-US" b="1">
                <a:solidFill>
                  <a:srgbClr val="0D4573"/>
                </a:solidFill>
              </a:rPr>
              <a:t>Power of Attorney &amp; Right to Make Entry  </a:t>
            </a:r>
          </a:p>
        </p:txBody>
      </p:sp>
      <p:sp>
        <p:nvSpPr>
          <p:cNvPr id="4" name="Footer Placeholder 3">
            <a:extLst>
              <a:ext uri="{FF2B5EF4-FFF2-40B4-BE49-F238E27FC236}">
                <a16:creationId xmlns:a16="http://schemas.microsoft.com/office/drawing/2014/main" id="{153857A1-6181-B598-75DF-B910233E2307}"/>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6BB9D-D065-B48D-BAA3-07C49BB98E08}"/>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07D631B3-9061-645B-D6A6-25F4F9CE52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D6CE8A1-6974-4F60-A884-8B939ED38A57}"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1" i="0" u="none" strike="noStrike" kern="1200" cap="none" spc="0" normalizeH="0" baseline="0" noProof="0">
              <a:ln>
                <a:noFill/>
              </a:ln>
              <a:solidFill>
                <a:srgbClr val="0D4573">
                  <a:tint val="75000"/>
                </a:srgbClr>
              </a:solidFill>
              <a:effectLst/>
              <a:uLnTx/>
              <a:uFillTx/>
              <a:latin typeface="Calibri Light" panose="020F0302020204030204"/>
              <a:ea typeface="+mn-ea"/>
              <a:cs typeface="+mn-cs"/>
            </a:endParaRPr>
          </a:p>
        </p:txBody>
      </p:sp>
      <p:sp>
        <p:nvSpPr>
          <p:cNvPr id="6" name="Footer Placeholder 3">
            <a:extLst>
              <a:ext uri="{FF2B5EF4-FFF2-40B4-BE49-F238E27FC236}">
                <a16:creationId xmlns:a16="http://schemas.microsoft.com/office/drawing/2014/main" id="{8799452B-55E8-A6AD-1082-14BB373127DE}"/>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
        <p:nvSpPr>
          <p:cNvPr id="10" name="Content Placeholder 1">
            <a:extLst>
              <a:ext uri="{FF2B5EF4-FFF2-40B4-BE49-F238E27FC236}">
                <a16:creationId xmlns:a16="http://schemas.microsoft.com/office/drawing/2014/main" id="{AD53F47A-4E9D-D4A6-C916-BC8419602C6F}"/>
              </a:ext>
            </a:extLst>
          </p:cNvPr>
          <p:cNvSpPr>
            <a:spLocks noGrp="1"/>
          </p:cNvSpPr>
          <p:nvPr>
            <p:ph idx="1"/>
          </p:nvPr>
        </p:nvSpPr>
        <p:spPr bwMode="auto">
          <a:xfrm>
            <a:off x="2060760" y="1248738"/>
            <a:ext cx="8406765" cy="4044098"/>
          </a:xfrm>
          <a:solidFill>
            <a:schemeClr val="accent1"/>
          </a:solidFill>
          <a:ln w="76200">
            <a:solidFill>
              <a:schemeClr val="accent2"/>
            </a:solidFill>
            <a:miter lim="800000"/>
            <a:headEnd/>
            <a:tailEnd/>
          </a:ln>
        </p:spPr>
        <p:txBody>
          <a:bodyPr vert="horz" wrap="square" lIns="91440" tIns="45720" rIns="91440" bIns="45720" numCol="1" anchor="t" anchorCtr="0" compatLnSpc="1">
            <a:prstTxWarp prst="textNoShape">
              <a:avLst/>
            </a:prstTxWarp>
            <a:normAutofit/>
          </a:bodyPr>
          <a:lstStyle/>
          <a:p>
            <a:pPr algn="ctr">
              <a:buFont typeface="Arial" charset="0"/>
              <a:buNone/>
            </a:pPr>
            <a:endParaRPr lang="en-US"/>
          </a:p>
          <a:p>
            <a:pPr marL="857250" indent="-857250" algn="ctr">
              <a:buFont typeface="Arial" charset="0"/>
              <a:buAutoNum type="romanUcPeriod"/>
            </a:pPr>
            <a:endParaRPr lang="en-US" sz="4400" b="1">
              <a:solidFill>
                <a:schemeClr val="tx1"/>
              </a:solidFill>
            </a:endParaRPr>
          </a:p>
          <a:p>
            <a:pPr algn="ctr"/>
            <a:r>
              <a:rPr lang="en-US" sz="4000" b="1">
                <a:solidFill>
                  <a:schemeClr val="bg1"/>
                </a:solidFill>
              </a:rPr>
              <a:t>I. Power of Attorney Requirements and Best Practices</a:t>
            </a:r>
            <a:endParaRPr lang="en-US" sz="4000">
              <a:solidFill>
                <a:schemeClr val="bg1"/>
              </a:solidFill>
            </a:endParaRPr>
          </a:p>
        </p:txBody>
      </p:sp>
    </p:spTree>
    <p:extLst>
      <p:ext uri="{BB962C8B-B14F-4D97-AF65-F5344CB8AC3E}">
        <p14:creationId xmlns:p14="http://schemas.microsoft.com/office/powerpoint/2010/main" val="1318338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6FA37-48C8-0AA0-DC95-B557B59DA626}"/>
              </a:ext>
            </a:extLst>
          </p:cNvPr>
          <p:cNvSpPr>
            <a:spLocks noGrp="1"/>
          </p:cNvSpPr>
          <p:nvPr>
            <p:ph type="title"/>
          </p:nvPr>
        </p:nvSpPr>
        <p:spPr/>
        <p:txBody>
          <a:bodyPr/>
          <a:lstStyle/>
          <a:p>
            <a:r>
              <a:rPr lang="en-US"/>
              <a:t> Customs Power of Attorney (POA)</a:t>
            </a:r>
            <a:br>
              <a:rPr lang="en-US"/>
            </a:br>
            <a:endParaRPr lang="en-US"/>
          </a:p>
        </p:txBody>
      </p:sp>
      <p:sp>
        <p:nvSpPr>
          <p:cNvPr id="3" name="Content Placeholder 2">
            <a:extLst>
              <a:ext uri="{FF2B5EF4-FFF2-40B4-BE49-F238E27FC236}">
                <a16:creationId xmlns:a16="http://schemas.microsoft.com/office/drawing/2014/main" id="{5B06FFF1-A841-4434-3FE2-880C030CF55D}"/>
              </a:ext>
            </a:extLst>
          </p:cNvPr>
          <p:cNvSpPr>
            <a:spLocks noGrp="1"/>
          </p:cNvSpPr>
          <p:nvPr>
            <p:ph idx="1"/>
          </p:nvPr>
        </p:nvSpPr>
        <p:spPr>
          <a:xfrm>
            <a:off x="1283056" y="1027058"/>
            <a:ext cx="10515600" cy="5575448"/>
          </a:xfrm>
        </p:spPr>
        <p:txBody>
          <a:bodyPr/>
          <a:lstStyle/>
          <a:p>
            <a:pPr>
              <a:spcBef>
                <a:spcPct val="20000"/>
              </a:spcBef>
            </a:pPr>
            <a:r>
              <a:rPr lang="en-US" sz="2600"/>
              <a:t>Customs POA authorizes a licensed customs broker(grantee/agent) to transact customs business on behalf of an Importer (principal/guarantor). </a:t>
            </a:r>
            <a:endParaRPr lang="en-US" altLang="en-US" sz="2600"/>
          </a:p>
          <a:p>
            <a:pPr>
              <a:spcBef>
                <a:spcPct val="20000"/>
              </a:spcBef>
            </a:pPr>
            <a:r>
              <a:rPr lang="en-US" altLang="en-US" sz="2600"/>
              <a:t>POA is </a:t>
            </a:r>
            <a:r>
              <a:rPr lang="en-US" altLang="en-US" sz="2600" b="1"/>
              <a:t>not</a:t>
            </a:r>
            <a:r>
              <a:rPr lang="en-US" altLang="en-US" sz="2600"/>
              <a:t> a contract to provide services (e.g., T&amp;Cs)</a:t>
            </a:r>
          </a:p>
          <a:p>
            <a:pPr>
              <a:spcBef>
                <a:spcPct val="20000"/>
              </a:spcBef>
            </a:pPr>
            <a:r>
              <a:rPr lang="en-US" altLang="en-US" sz="2600"/>
              <a:t>Customs regulations require a Broker to obtain a valid POA before transacting “customs business” on behalf of a principal</a:t>
            </a:r>
          </a:p>
          <a:p>
            <a:pPr lvl="1">
              <a:spcBef>
                <a:spcPct val="20000"/>
              </a:spcBef>
            </a:pPr>
            <a:r>
              <a:rPr lang="en-US" altLang="en-US" sz="2600"/>
              <a:t>i.e., file entries; conduct customs business with CBP; sign customs documents; pay duties, taxes, and fees on behalf of the client; represent the principal in customs matters </a:t>
            </a:r>
          </a:p>
          <a:p>
            <a:pPr>
              <a:spcBef>
                <a:spcPct val="20000"/>
              </a:spcBef>
            </a:pPr>
            <a:r>
              <a:rPr lang="en-US" altLang="en-US" sz="2600"/>
              <a:t>POA validity determined according to state law parties agree that will govern; no specific language required as long as the POA  offers explicit authorization for agent to perform duties on behalf of principal</a:t>
            </a:r>
          </a:p>
          <a:p>
            <a:pPr>
              <a:spcBef>
                <a:spcPct val="20000"/>
              </a:spcBef>
            </a:pPr>
            <a:r>
              <a:rPr lang="en-US" altLang="en-US" sz="2600"/>
              <a:t>Include Method of Payment language under 111.29</a:t>
            </a:r>
          </a:p>
          <a:p>
            <a:pPr>
              <a:spcBef>
                <a:spcPct val="20000"/>
              </a:spcBef>
            </a:pPr>
            <a:r>
              <a:rPr lang="en-US" sz="2600"/>
              <a:t>POA’s may be continuing (Lifetime) or Limited to a specific transaction or duration</a:t>
            </a:r>
            <a:endParaRPr lang="en-US" altLang="en-US" sz="2600">
              <a:latin typeface="Times New Roman" panose="02020603050405020304" pitchFamily="18" charset="0"/>
            </a:endParaRPr>
          </a:p>
        </p:txBody>
      </p:sp>
      <p:sp>
        <p:nvSpPr>
          <p:cNvPr id="4" name="Footer Placeholder 3">
            <a:extLst>
              <a:ext uri="{FF2B5EF4-FFF2-40B4-BE49-F238E27FC236}">
                <a16:creationId xmlns:a16="http://schemas.microsoft.com/office/drawing/2014/main" id="{B03EC5C2-48A4-9A8E-E8C0-FF14E9AEE1DA}"/>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22B0BEC7-1637-5B3B-EAEF-B829D6364DDD}"/>
              </a:ext>
            </a:extLst>
          </p:cNvPr>
          <p:cNvSpPr>
            <a:spLocks noGrp="1"/>
          </p:cNvSpPr>
          <p:nvPr>
            <p:ph type="sldNum" sz="quarter" idx="4"/>
          </p:nvPr>
        </p:nvSpPr>
        <p:spPr/>
        <p:txBody>
          <a:bodyPr/>
          <a:lstStyle/>
          <a:p>
            <a:fld id="{4D6CE8A1-6974-4F60-A884-8B939ED38A57}" type="slidenum">
              <a:rPr lang="en-US" smtClean="0"/>
              <a:t>8</a:t>
            </a:fld>
            <a:endParaRPr lang="en-US"/>
          </a:p>
        </p:txBody>
      </p:sp>
    </p:spTree>
    <p:extLst>
      <p:ext uri="{BB962C8B-B14F-4D97-AF65-F5344CB8AC3E}">
        <p14:creationId xmlns:p14="http://schemas.microsoft.com/office/powerpoint/2010/main" val="2920112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3601B-B77D-A1EC-D9EF-6D99518D7E2F}"/>
              </a:ext>
            </a:extLst>
          </p:cNvPr>
          <p:cNvSpPr>
            <a:spLocks noGrp="1"/>
          </p:cNvSpPr>
          <p:nvPr>
            <p:ph type="title"/>
          </p:nvPr>
        </p:nvSpPr>
        <p:spPr/>
        <p:txBody>
          <a:bodyPr/>
          <a:lstStyle/>
          <a:p>
            <a:r>
              <a:rPr lang="en-US"/>
              <a:t>Customs POA Regulatory Framework</a:t>
            </a:r>
          </a:p>
        </p:txBody>
      </p:sp>
      <p:sp>
        <p:nvSpPr>
          <p:cNvPr id="3" name="Content Placeholder 2">
            <a:extLst>
              <a:ext uri="{FF2B5EF4-FFF2-40B4-BE49-F238E27FC236}">
                <a16:creationId xmlns:a16="http://schemas.microsoft.com/office/drawing/2014/main" id="{40C0EC9E-1983-CA48-54CE-06DDB05769D8}"/>
              </a:ext>
            </a:extLst>
          </p:cNvPr>
          <p:cNvSpPr>
            <a:spLocks noGrp="1"/>
          </p:cNvSpPr>
          <p:nvPr>
            <p:ph idx="1"/>
          </p:nvPr>
        </p:nvSpPr>
        <p:spPr>
          <a:xfrm>
            <a:off x="1283056" y="1486339"/>
            <a:ext cx="10515600" cy="3486714"/>
          </a:xfrm>
        </p:spPr>
        <p:txBody>
          <a:bodyPr numCol="2"/>
          <a:lstStyle/>
          <a:p>
            <a:r>
              <a:rPr lang="en-US"/>
              <a:t>19 CFR </a:t>
            </a:r>
            <a:r>
              <a:rPr lang="en-US" b="1"/>
              <a:t>§</a:t>
            </a:r>
            <a:r>
              <a:rPr lang="en-US"/>
              <a:t> 141 Subpart C </a:t>
            </a:r>
          </a:p>
          <a:p>
            <a:pPr lvl="1"/>
            <a:r>
              <a:rPr lang="en-US"/>
              <a:t>Regulations Establish </a:t>
            </a:r>
          </a:p>
          <a:p>
            <a:pPr lvl="2"/>
            <a:r>
              <a:rPr lang="en-US"/>
              <a:t>Who may grant a POA </a:t>
            </a:r>
          </a:p>
          <a:p>
            <a:pPr lvl="2"/>
            <a:r>
              <a:rPr lang="en-US"/>
              <a:t>Who may execute a POA </a:t>
            </a:r>
          </a:p>
          <a:p>
            <a:pPr lvl="2"/>
            <a:r>
              <a:rPr lang="en-US"/>
              <a:t>Special execution requirements for corporations, partnerships, and non-resident entities.</a:t>
            </a:r>
          </a:p>
          <a:p>
            <a:pPr lvl="2"/>
            <a:r>
              <a:rPr lang="en-US"/>
              <a:t>Revocation requirements </a:t>
            </a:r>
          </a:p>
          <a:p>
            <a:pPr lvl="2"/>
            <a:r>
              <a:rPr lang="en-US"/>
              <a:t>Record retention requirements </a:t>
            </a:r>
          </a:p>
          <a:p>
            <a:endParaRPr lang="en-US"/>
          </a:p>
          <a:p>
            <a:endParaRPr lang="en-US"/>
          </a:p>
          <a:p>
            <a:r>
              <a:rPr lang="en-US"/>
              <a:t>Broker Responsibility </a:t>
            </a:r>
          </a:p>
          <a:p>
            <a:pPr lvl="1"/>
            <a:r>
              <a:rPr lang="en-US"/>
              <a:t> Before transacting customs business on behalf of a principal, brokers should ensure: </a:t>
            </a:r>
          </a:p>
          <a:p>
            <a:pPr lvl="2"/>
            <a:r>
              <a:rPr lang="en-US"/>
              <a:t>THE POA has been properly executed</a:t>
            </a:r>
          </a:p>
          <a:p>
            <a:pPr lvl="2"/>
            <a:r>
              <a:rPr lang="en-US"/>
              <a:t>The signer possesses authority to bind the principal </a:t>
            </a:r>
          </a:p>
          <a:p>
            <a:pPr lvl="2"/>
            <a:r>
              <a:rPr lang="en-US"/>
              <a:t>The POA remains valid and effective </a:t>
            </a:r>
          </a:p>
          <a:p>
            <a:pPr lvl="2"/>
            <a:r>
              <a:rPr lang="en-US"/>
              <a:t>Supporting records are maintained </a:t>
            </a:r>
          </a:p>
          <a:p>
            <a:pPr marL="914400" lvl="2" indent="0">
              <a:buNone/>
            </a:pPr>
            <a:endParaRPr lang="en-US"/>
          </a:p>
        </p:txBody>
      </p:sp>
      <p:sp>
        <p:nvSpPr>
          <p:cNvPr id="4" name="Footer Placeholder 3">
            <a:extLst>
              <a:ext uri="{FF2B5EF4-FFF2-40B4-BE49-F238E27FC236}">
                <a16:creationId xmlns:a16="http://schemas.microsoft.com/office/drawing/2014/main" id="{1C84CC8C-1CD3-EF70-09CA-A103371613B9}"/>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D61AD1A0-69DD-C6EE-7C2C-AC027BFD3A87}"/>
              </a:ext>
            </a:extLst>
          </p:cNvPr>
          <p:cNvSpPr>
            <a:spLocks noGrp="1"/>
          </p:cNvSpPr>
          <p:nvPr>
            <p:ph type="sldNum" sz="quarter" idx="4"/>
          </p:nvPr>
        </p:nvSpPr>
        <p:spPr/>
        <p:txBody>
          <a:bodyPr/>
          <a:lstStyle/>
          <a:p>
            <a:fld id="{4D6CE8A1-6974-4F60-A884-8B939ED38A57}" type="slidenum">
              <a:rPr lang="en-US" smtClean="0"/>
              <a:t>9</a:t>
            </a:fld>
            <a:endParaRPr lang="en-US"/>
          </a:p>
        </p:txBody>
      </p:sp>
      <p:sp>
        <p:nvSpPr>
          <p:cNvPr id="6" name="Content Placeholder 2">
            <a:extLst>
              <a:ext uri="{FF2B5EF4-FFF2-40B4-BE49-F238E27FC236}">
                <a16:creationId xmlns:a16="http://schemas.microsoft.com/office/drawing/2014/main" id="{49496479-73AB-35B8-2140-47BDC5F7D716}"/>
              </a:ext>
            </a:extLst>
          </p:cNvPr>
          <p:cNvSpPr txBox="1">
            <a:spLocks/>
          </p:cNvSpPr>
          <p:nvPr/>
        </p:nvSpPr>
        <p:spPr>
          <a:xfrm>
            <a:off x="1393892" y="5070390"/>
            <a:ext cx="10515600" cy="602541"/>
          </a:xfrm>
          <a:prstGeom prst="rect">
            <a:avLst/>
          </a:prstGeom>
        </p:spPr>
        <p:txBody>
          <a:bodyPr numCol="1"/>
          <a:lstStyle>
            <a:lvl1pPr marL="228600" indent="-228600" algn="l" defTabSz="914400" rtl="0" eaLnBrk="1" latinLnBrk="0" hangingPunct="1">
              <a:lnSpc>
                <a:spcPct val="90000"/>
              </a:lnSpc>
              <a:spcBef>
                <a:spcPts val="1000"/>
              </a:spcBef>
              <a:buClr>
                <a:srgbClr val="649B00"/>
              </a:buClr>
              <a:buFont typeface="Arial" panose="020B0604020202020204" pitchFamily="34" charset="0"/>
              <a:buChar char="•"/>
              <a:defRPr sz="2800" kern="1200">
                <a:solidFill>
                  <a:srgbClr val="57595A"/>
                </a:solidFill>
                <a:latin typeface="+mj-lt"/>
                <a:ea typeface="+mn-ea"/>
                <a:cs typeface="+mn-cs"/>
              </a:defRPr>
            </a:lvl1pPr>
            <a:lvl2pPr marL="685800" indent="-228600" algn="l" defTabSz="914400" rtl="0" eaLnBrk="1" latinLnBrk="0" hangingPunct="1">
              <a:lnSpc>
                <a:spcPct val="90000"/>
              </a:lnSpc>
              <a:spcBef>
                <a:spcPts val="500"/>
              </a:spcBef>
              <a:buClr>
                <a:srgbClr val="649B00"/>
              </a:buClr>
              <a:buFont typeface="Arial" panose="020B0604020202020204" pitchFamily="34" charset="0"/>
              <a:buChar char="•"/>
              <a:defRPr sz="2400" kern="1200">
                <a:solidFill>
                  <a:srgbClr val="57595A"/>
                </a:solidFill>
                <a:latin typeface="+mj-lt"/>
                <a:ea typeface="+mn-ea"/>
                <a:cs typeface="+mn-cs"/>
              </a:defRPr>
            </a:lvl2pPr>
            <a:lvl3pPr marL="1143000" indent="-228600" algn="l" defTabSz="914400" rtl="0" eaLnBrk="1" latinLnBrk="0" hangingPunct="1">
              <a:lnSpc>
                <a:spcPct val="90000"/>
              </a:lnSpc>
              <a:spcBef>
                <a:spcPts val="500"/>
              </a:spcBef>
              <a:buClr>
                <a:srgbClr val="649B00"/>
              </a:buClr>
              <a:buFont typeface="Arial" panose="020B0604020202020204" pitchFamily="34" charset="0"/>
              <a:buChar char="•"/>
              <a:defRPr sz="2000" kern="1200">
                <a:solidFill>
                  <a:srgbClr val="57595A"/>
                </a:solidFill>
                <a:latin typeface="+mj-lt"/>
                <a:ea typeface="+mn-ea"/>
                <a:cs typeface="+mn-cs"/>
              </a:defRPr>
            </a:lvl3pPr>
            <a:lvl4pPr marL="1600200" indent="-228600" algn="l" defTabSz="914400" rtl="0" eaLnBrk="1" latinLnBrk="0" hangingPunct="1">
              <a:lnSpc>
                <a:spcPct val="90000"/>
              </a:lnSpc>
              <a:spcBef>
                <a:spcPts val="500"/>
              </a:spcBef>
              <a:buClr>
                <a:srgbClr val="649B00"/>
              </a:buClr>
              <a:buFont typeface="Arial" panose="020B0604020202020204" pitchFamily="34" charset="0"/>
              <a:buChar char="•"/>
              <a:defRPr sz="1800" kern="1200">
                <a:solidFill>
                  <a:srgbClr val="57595A"/>
                </a:solidFill>
                <a:latin typeface="+mj-lt"/>
                <a:ea typeface="+mn-ea"/>
                <a:cs typeface="+mn-cs"/>
              </a:defRPr>
            </a:lvl4pPr>
            <a:lvl5pPr marL="2057400" indent="-228600" algn="l" defTabSz="914400" rtl="0" eaLnBrk="1" latinLnBrk="0" hangingPunct="1">
              <a:lnSpc>
                <a:spcPct val="90000"/>
              </a:lnSpc>
              <a:spcBef>
                <a:spcPts val="500"/>
              </a:spcBef>
              <a:buClr>
                <a:srgbClr val="649B00"/>
              </a:buClr>
              <a:buFont typeface="Arial" panose="020B0604020202020204" pitchFamily="34" charset="0"/>
              <a:buChar char="•"/>
              <a:defRPr sz="1800" kern="1200">
                <a:solidFill>
                  <a:srgbClr val="57595A"/>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Errors involving POA execution or authority can result in questioning of the broker’s authority to act on behalf of the importer and subsequent penalties or license implications under 19 USC 1641.</a:t>
            </a:r>
          </a:p>
          <a:p>
            <a:pPr marL="914400" lvl="2" indent="0">
              <a:buFont typeface="Arial" panose="020B0604020202020204" pitchFamily="34" charset="0"/>
              <a:buNone/>
            </a:pPr>
            <a:endParaRPr lang="en-US"/>
          </a:p>
        </p:txBody>
      </p:sp>
    </p:spTree>
    <p:extLst>
      <p:ext uri="{BB962C8B-B14F-4D97-AF65-F5344CB8AC3E}">
        <p14:creationId xmlns:p14="http://schemas.microsoft.com/office/powerpoint/2010/main" val="1065542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619B3F8-75BE-5BE9-5ED7-EEBE9B208472}"/>
              </a:ext>
            </a:extLst>
          </p:cNvPr>
          <p:cNvSpPr/>
          <p:nvPr/>
        </p:nvSpPr>
        <p:spPr>
          <a:xfrm>
            <a:off x="968188" y="1389640"/>
            <a:ext cx="6859690" cy="3561102"/>
          </a:xfrm>
          <a:prstGeom prst="rect">
            <a:avLst/>
          </a:prstGeom>
          <a:solidFill>
            <a:schemeClr val="tx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60466C-0228-A4AF-F2EF-5299FA71CDF9}"/>
              </a:ext>
            </a:extLst>
          </p:cNvPr>
          <p:cNvSpPr>
            <a:spLocks noGrp="1"/>
          </p:cNvSpPr>
          <p:nvPr>
            <p:ph type="title"/>
          </p:nvPr>
        </p:nvSpPr>
        <p:spPr/>
        <p:txBody>
          <a:bodyPr/>
          <a:lstStyle/>
          <a:p>
            <a:r>
              <a:rPr lang="en-US"/>
              <a:t>Direct execution Requirements </a:t>
            </a:r>
          </a:p>
        </p:txBody>
      </p:sp>
      <p:sp>
        <p:nvSpPr>
          <p:cNvPr id="3" name="Content Placeholder 2">
            <a:extLst>
              <a:ext uri="{FF2B5EF4-FFF2-40B4-BE49-F238E27FC236}">
                <a16:creationId xmlns:a16="http://schemas.microsoft.com/office/drawing/2014/main" id="{83A31C9A-C370-A825-5507-1DD370996541}"/>
              </a:ext>
            </a:extLst>
          </p:cNvPr>
          <p:cNvSpPr>
            <a:spLocks noGrp="1"/>
          </p:cNvSpPr>
          <p:nvPr>
            <p:ph idx="1"/>
          </p:nvPr>
        </p:nvSpPr>
        <p:spPr>
          <a:xfrm>
            <a:off x="7827878" y="1204454"/>
            <a:ext cx="4308644" cy="3321410"/>
          </a:xfrm>
        </p:spPr>
        <p:txBody>
          <a:bodyPr/>
          <a:lstStyle/>
          <a:p>
            <a:pPr marL="0" indent="0">
              <a:buNone/>
            </a:pPr>
            <a:r>
              <a:rPr lang="en-US"/>
              <a:t>Common Red Flags</a:t>
            </a:r>
          </a:p>
          <a:p>
            <a:pPr lvl="1"/>
            <a:r>
              <a:rPr lang="en-US"/>
              <a:t>POAs signed by unauthorized individuals</a:t>
            </a:r>
          </a:p>
          <a:p>
            <a:pPr lvl="1"/>
            <a:r>
              <a:rPr lang="en-US"/>
              <a:t>Incomplete corporate documentation </a:t>
            </a:r>
          </a:p>
          <a:p>
            <a:pPr lvl="1"/>
            <a:r>
              <a:rPr lang="en-US"/>
              <a:t>Reliance on third parties without authority </a:t>
            </a:r>
          </a:p>
          <a:p>
            <a:pPr lvl="1"/>
            <a:r>
              <a:rPr lang="en-US"/>
              <a:t>Failure to verify signatory authority </a:t>
            </a:r>
          </a:p>
          <a:p>
            <a:pPr lvl="1"/>
            <a:r>
              <a:rPr lang="en-US"/>
              <a:t>Dormant or inactive entity </a:t>
            </a:r>
          </a:p>
        </p:txBody>
      </p:sp>
      <p:sp>
        <p:nvSpPr>
          <p:cNvPr id="4" name="Footer Placeholder 3">
            <a:extLst>
              <a:ext uri="{FF2B5EF4-FFF2-40B4-BE49-F238E27FC236}">
                <a16:creationId xmlns:a16="http://schemas.microsoft.com/office/drawing/2014/main" id="{FDF62979-72E1-28DE-55E3-DBD4B52FBC64}"/>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A08E0E16-1ABB-54AA-5802-08B45583A5E6}"/>
              </a:ext>
            </a:extLst>
          </p:cNvPr>
          <p:cNvSpPr>
            <a:spLocks noGrp="1"/>
          </p:cNvSpPr>
          <p:nvPr>
            <p:ph type="sldNum" sz="quarter" idx="4"/>
          </p:nvPr>
        </p:nvSpPr>
        <p:spPr/>
        <p:txBody>
          <a:bodyPr/>
          <a:lstStyle/>
          <a:p>
            <a:fld id="{4D6CE8A1-6974-4F60-A884-8B939ED38A57}" type="slidenum">
              <a:rPr lang="en-US" smtClean="0"/>
              <a:t>10</a:t>
            </a:fld>
            <a:endParaRPr lang="en-US"/>
          </a:p>
        </p:txBody>
      </p:sp>
      <p:sp>
        <p:nvSpPr>
          <p:cNvPr id="6" name="Title 3">
            <a:extLst>
              <a:ext uri="{FF2B5EF4-FFF2-40B4-BE49-F238E27FC236}">
                <a16:creationId xmlns:a16="http://schemas.microsoft.com/office/drawing/2014/main" id="{1088A357-39CD-BFCF-E005-926FEFA989B4}"/>
              </a:ext>
            </a:extLst>
          </p:cNvPr>
          <p:cNvSpPr txBox="1">
            <a:spLocks/>
          </p:cNvSpPr>
          <p:nvPr/>
        </p:nvSpPr>
        <p:spPr>
          <a:xfrm>
            <a:off x="1074476" y="1746253"/>
            <a:ext cx="7287503" cy="626048"/>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000" b="1" kern="1200" cap="none" baseline="0">
                <a:solidFill>
                  <a:srgbClr val="0D4573"/>
                </a:solidFill>
                <a:latin typeface="+mj-lt"/>
                <a:ea typeface="+mj-ea"/>
                <a:cs typeface="+mj-cs"/>
              </a:defRPr>
            </a:lvl1pPr>
          </a:lstStyle>
          <a:p>
            <a:r>
              <a:rPr lang="en-US" sz="2600" b="0">
                <a:solidFill>
                  <a:srgbClr val="113E6A"/>
                </a:solidFill>
              </a:rPr>
              <a:t>Section 111.36 Relations with Unlicensed Persons </a:t>
            </a:r>
            <a:br>
              <a:rPr lang="en-US" sz="2600">
                <a:solidFill>
                  <a:srgbClr val="113E6A"/>
                </a:solidFill>
              </a:rPr>
            </a:br>
            <a:endParaRPr lang="en-US" sz="2600">
              <a:solidFill>
                <a:srgbClr val="113E6A"/>
              </a:solidFill>
            </a:endParaRPr>
          </a:p>
        </p:txBody>
      </p:sp>
      <p:sp>
        <p:nvSpPr>
          <p:cNvPr id="7" name="Content Placeholder 1">
            <a:extLst>
              <a:ext uri="{FF2B5EF4-FFF2-40B4-BE49-F238E27FC236}">
                <a16:creationId xmlns:a16="http://schemas.microsoft.com/office/drawing/2014/main" id="{68007D6D-1F31-96C0-66DD-43775C6E964A}"/>
              </a:ext>
            </a:extLst>
          </p:cNvPr>
          <p:cNvSpPr txBox="1">
            <a:spLocks/>
          </p:cNvSpPr>
          <p:nvPr/>
        </p:nvSpPr>
        <p:spPr>
          <a:xfrm>
            <a:off x="1320102" y="2059277"/>
            <a:ext cx="6245911" cy="2739445"/>
          </a:xfrm>
          <a:prstGeom prst="rect">
            <a:avLst/>
          </a:prstGeom>
        </p:spPr>
        <p:txBody>
          <a:bodyPr/>
          <a:lstStyle>
            <a:lvl1pPr marL="228600" indent="-228600" algn="l" defTabSz="914400" rtl="0" eaLnBrk="1" latinLnBrk="0" hangingPunct="1">
              <a:lnSpc>
                <a:spcPct val="90000"/>
              </a:lnSpc>
              <a:spcBef>
                <a:spcPts val="1000"/>
              </a:spcBef>
              <a:buClr>
                <a:srgbClr val="649B00"/>
              </a:buClr>
              <a:buFont typeface="Arial" panose="020B0604020202020204" pitchFamily="34" charset="0"/>
              <a:buChar char="•"/>
              <a:defRPr sz="2800" kern="1200">
                <a:solidFill>
                  <a:srgbClr val="57595A"/>
                </a:solidFill>
                <a:latin typeface="+mj-lt"/>
                <a:ea typeface="+mn-ea"/>
                <a:cs typeface="+mn-cs"/>
              </a:defRPr>
            </a:lvl1pPr>
            <a:lvl2pPr marL="685800" indent="-228600" algn="l" defTabSz="914400" rtl="0" eaLnBrk="1" latinLnBrk="0" hangingPunct="1">
              <a:lnSpc>
                <a:spcPct val="90000"/>
              </a:lnSpc>
              <a:spcBef>
                <a:spcPts val="500"/>
              </a:spcBef>
              <a:buClr>
                <a:srgbClr val="649B00"/>
              </a:buClr>
              <a:buFont typeface="Arial" panose="020B0604020202020204" pitchFamily="34" charset="0"/>
              <a:buChar char="•"/>
              <a:defRPr sz="2400" kern="1200">
                <a:solidFill>
                  <a:srgbClr val="57595A"/>
                </a:solidFill>
                <a:latin typeface="+mj-lt"/>
                <a:ea typeface="+mn-ea"/>
                <a:cs typeface="+mn-cs"/>
              </a:defRPr>
            </a:lvl2pPr>
            <a:lvl3pPr marL="1143000" indent="-228600" algn="l" defTabSz="914400" rtl="0" eaLnBrk="1" latinLnBrk="0" hangingPunct="1">
              <a:lnSpc>
                <a:spcPct val="90000"/>
              </a:lnSpc>
              <a:spcBef>
                <a:spcPts val="500"/>
              </a:spcBef>
              <a:buClr>
                <a:srgbClr val="649B00"/>
              </a:buClr>
              <a:buFont typeface="Arial" panose="020B0604020202020204" pitchFamily="34" charset="0"/>
              <a:buChar char="•"/>
              <a:defRPr sz="2000" kern="1200">
                <a:solidFill>
                  <a:srgbClr val="57595A"/>
                </a:solidFill>
                <a:latin typeface="+mj-lt"/>
                <a:ea typeface="+mn-ea"/>
                <a:cs typeface="+mn-cs"/>
              </a:defRPr>
            </a:lvl3pPr>
            <a:lvl4pPr marL="1600200" indent="-228600" algn="l" defTabSz="914400" rtl="0" eaLnBrk="1" latinLnBrk="0" hangingPunct="1">
              <a:lnSpc>
                <a:spcPct val="90000"/>
              </a:lnSpc>
              <a:spcBef>
                <a:spcPts val="500"/>
              </a:spcBef>
              <a:buClr>
                <a:srgbClr val="649B00"/>
              </a:buClr>
              <a:buFont typeface="Arial" panose="020B0604020202020204" pitchFamily="34" charset="0"/>
              <a:buChar char="•"/>
              <a:defRPr sz="1800" kern="1200">
                <a:solidFill>
                  <a:srgbClr val="57595A"/>
                </a:solidFill>
                <a:latin typeface="+mj-lt"/>
                <a:ea typeface="+mn-ea"/>
                <a:cs typeface="+mn-cs"/>
              </a:defRPr>
            </a:lvl4pPr>
            <a:lvl5pPr marL="2057400" indent="-228600" algn="l" defTabSz="914400" rtl="0" eaLnBrk="1" latinLnBrk="0" hangingPunct="1">
              <a:lnSpc>
                <a:spcPct val="90000"/>
              </a:lnSpc>
              <a:spcBef>
                <a:spcPts val="500"/>
              </a:spcBef>
              <a:buClr>
                <a:srgbClr val="649B00"/>
              </a:buClr>
              <a:buFont typeface="Arial" panose="020B0604020202020204" pitchFamily="34" charset="0"/>
              <a:buChar char="•"/>
              <a:defRPr sz="1800" kern="1200">
                <a:solidFill>
                  <a:srgbClr val="57595A"/>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2"/>
              </a:buClr>
              <a:buNone/>
            </a:pPr>
            <a:r>
              <a:rPr lang="en-US" sz="2000" b="1">
                <a:solidFill>
                  <a:srgbClr val="333333"/>
                </a:solidFill>
              </a:rPr>
              <a:t>(3)</a:t>
            </a:r>
            <a:r>
              <a:rPr lang="en-US" sz="2000">
                <a:solidFill>
                  <a:srgbClr val="333333"/>
                </a:solidFill>
              </a:rPr>
              <a:t> The broker </a:t>
            </a:r>
            <a:r>
              <a:rPr lang="en-US" sz="2000" b="1">
                <a:solidFill>
                  <a:srgbClr val="333333"/>
                </a:solidFill>
              </a:rPr>
              <a:t>must execute a customs power of attorney directly with the importer of record or drawback claimant</a:t>
            </a:r>
            <a:r>
              <a:rPr lang="en-US" sz="2000">
                <a:solidFill>
                  <a:srgbClr val="333333"/>
                </a:solidFill>
              </a:rPr>
              <a:t>, and not via a freight forwarder or other third party, to transact customs business for that importer of record or drawback claimant. </a:t>
            </a:r>
            <a:r>
              <a:rPr lang="en-US" sz="2000" b="1">
                <a:solidFill>
                  <a:srgbClr val="333333"/>
                </a:solidFill>
              </a:rPr>
              <a:t>No part of the agreement </a:t>
            </a:r>
            <a:r>
              <a:rPr lang="en-US" sz="2000">
                <a:solidFill>
                  <a:srgbClr val="333333"/>
                </a:solidFill>
              </a:rPr>
              <a:t>of compensation between the broker and the forwarder, nor any action taken pursuant to the agreement, </a:t>
            </a:r>
            <a:r>
              <a:rPr lang="en-US" sz="2000" b="1">
                <a:solidFill>
                  <a:srgbClr val="333333"/>
                </a:solidFill>
              </a:rPr>
              <a:t>can forbid or prevent direct communication</a:t>
            </a:r>
            <a:r>
              <a:rPr lang="en-US" sz="2000">
                <a:solidFill>
                  <a:srgbClr val="333333"/>
                </a:solidFill>
              </a:rPr>
              <a:t> between the importer of record, drawback claimant, or other party in interest and the broker; and</a:t>
            </a:r>
            <a:endParaRPr lang="en-US" sz="2000"/>
          </a:p>
        </p:txBody>
      </p:sp>
      <p:sp>
        <p:nvSpPr>
          <p:cNvPr id="11" name="Content Placeholder 1">
            <a:extLst>
              <a:ext uri="{FF2B5EF4-FFF2-40B4-BE49-F238E27FC236}">
                <a16:creationId xmlns:a16="http://schemas.microsoft.com/office/drawing/2014/main" id="{1090D9CD-DD0C-14ED-CCDD-44B8707E326F}"/>
              </a:ext>
            </a:extLst>
          </p:cNvPr>
          <p:cNvSpPr txBox="1">
            <a:spLocks/>
          </p:cNvSpPr>
          <p:nvPr/>
        </p:nvSpPr>
        <p:spPr>
          <a:xfrm>
            <a:off x="1283056" y="5220696"/>
            <a:ext cx="10627257" cy="865700"/>
          </a:xfrm>
          <a:prstGeom prst="rect">
            <a:avLst/>
          </a:prstGeom>
        </p:spPr>
        <p:txBody>
          <a:bodyPr/>
          <a:lstStyle>
            <a:lvl1pPr marL="228600" indent="-228600" algn="l" defTabSz="914400" rtl="0" eaLnBrk="1" latinLnBrk="0" hangingPunct="1">
              <a:lnSpc>
                <a:spcPct val="90000"/>
              </a:lnSpc>
              <a:spcBef>
                <a:spcPts val="1000"/>
              </a:spcBef>
              <a:buClr>
                <a:srgbClr val="649B00"/>
              </a:buClr>
              <a:buFont typeface="Arial" panose="020B0604020202020204" pitchFamily="34" charset="0"/>
              <a:buChar char="•"/>
              <a:defRPr sz="2800" kern="1200">
                <a:solidFill>
                  <a:srgbClr val="57595A"/>
                </a:solidFill>
                <a:latin typeface="+mj-lt"/>
                <a:ea typeface="+mn-ea"/>
                <a:cs typeface="+mn-cs"/>
              </a:defRPr>
            </a:lvl1pPr>
            <a:lvl2pPr marL="685800" indent="-228600" algn="l" defTabSz="914400" rtl="0" eaLnBrk="1" latinLnBrk="0" hangingPunct="1">
              <a:lnSpc>
                <a:spcPct val="90000"/>
              </a:lnSpc>
              <a:spcBef>
                <a:spcPts val="500"/>
              </a:spcBef>
              <a:buClr>
                <a:srgbClr val="649B00"/>
              </a:buClr>
              <a:buFont typeface="Arial" panose="020B0604020202020204" pitchFamily="34" charset="0"/>
              <a:buChar char="•"/>
              <a:defRPr sz="2400" kern="1200">
                <a:solidFill>
                  <a:srgbClr val="57595A"/>
                </a:solidFill>
                <a:latin typeface="+mj-lt"/>
                <a:ea typeface="+mn-ea"/>
                <a:cs typeface="+mn-cs"/>
              </a:defRPr>
            </a:lvl2pPr>
            <a:lvl3pPr marL="1143000" indent="-228600" algn="l" defTabSz="914400" rtl="0" eaLnBrk="1" latinLnBrk="0" hangingPunct="1">
              <a:lnSpc>
                <a:spcPct val="90000"/>
              </a:lnSpc>
              <a:spcBef>
                <a:spcPts val="500"/>
              </a:spcBef>
              <a:buClr>
                <a:srgbClr val="649B00"/>
              </a:buClr>
              <a:buFont typeface="Arial" panose="020B0604020202020204" pitchFamily="34" charset="0"/>
              <a:buChar char="•"/>
              <a:defRPr sz="2000" kern="1200">
                <a:solidFill>
                  <a:srgbClr val="57595A"/>
                </a:solidFill>
                <a:latin typeface="+mj-lt"/>
                <a:ea typeface="+mn-ea"/>
                <a:cs typeface="+mn-cs"/>
              </a:defRPr>
            </a:lvl3pPr>
            <a:lvl4pPr marL="1600200" indent="-228600" algn="l" defTabSz="914400" rtl="0" eaLnBrk="1" latinLnBrk="0" hangingPunct="1">
              <a:lnSpc>
                <a:spcPct val="90000"/>
              </a:lnSpc>
              <a:spcBef>
                <a:spcPts val="500"/>
              </a:spcBef>
              <a:buClr>
                <a:srgbClr val="649B00"/>
              </a:buClr>
              <a:buFont typeface="Arial" panose="020B0604020202020204" pitchFamily="34" charset="0"/>
              <a:buChar char="•"/>
              <a:defRPr sz="1800" kern="1200">
                <a:solidFill>
                  <a:srgbClr val="57595A"/>
                </a:solidFill>
                <a:latin typeface="+mj-lt"/>
                <a:ea typeface="+mn-ea"/>
                <a:cs typeface="+mn-cs"/>
              </a:defRPr>
            </a:lvl4pPr>
            <a:lvl5pPr marL="2057400" indent="-228600" algn="l" defTabSz="914400" rtl="0" eaLnBrk="1" latinLnBrk="0" hangingPunct="1">
              <a:lnSpc>
                <a:spcPct val="90000"/>
              </a:lnSpc>
              <a:spcBef>
                <a:spcPts val="500"/>
              </a:spcBef>
              <a:buClr>
                <a:srgbClr val="649B00"/>
              </a:buClr>
              <a:buFont typeface="Arial" panose="020B0604020202020204" pitchFamily="34" charset="0"/>
              <a:buChar char="•"/>
              <a:defRPr sz="1800" kern="1200">
                <a:solidFill>
                  <a:srgbClr val="57595A"/>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accent2"/>
              </a:buClr>
              <a:buNone/>
            </a:pPr>
            <a:r>
              <a:rPr lang="en-US" b="1"/>
              <a:t>POAs must be executed by individuals with authority to bind the principal</a:t>
            </a:r>
          </a:p>
          <a:p>
            <a:pPr>
              <a:buClr>
                <a:schemeClr val="accent2"/>
              </a:buClr>
            </a:pPr>
            <a:r>
              <a:rPr lang="en-US" sz="2000"/>
              <a:t>Corporate officers are assumed to have authority to bind the corporation(HQ 221480)</a:t>
            </a:r>
          </a:p>
          <a:p>
            <a:pPr>
              <a:buClr>
                <a:schemeClr val="accent2"/>
              </a:buClr>
            </a:pPr>
            <a:r>
              <a:rPr lang="en-US" sz="2000"/>
              <a:t>Certification from Grantor, approval from board of directors</a:t>
            </a:r>
          </a:p>
          <a:p>
            <a:pPr marL="0" indent="0">
              <a:buClr>
                <a:schemeClr val="accent2"/>
              </a:buClr>
              <a:buNone/>
            </a:pPr>
            <a:endParaRPr lang="en-US" b="1"/>
          </a:p>
        </p:txBody>
      </p:sp>
    </p:spTree>
    <p:extLst>
      <p:ext uri="{BB962C8B-B14F-4D97-AF65-F5344CB8AC3E}">
        <p14:creationId xmlns:p14="http://schemas.microsoft.com/office/powerpoint/2010/main" val="3839622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07174-AC98-B86F-8E7A-5EE07BE577E8}"/>
              </a:ext>
            </a:extLst>
          </p:cNvPr>
          <p:cNvSpPr>
            <a:spLocks noGrp="1"/>
          </p:cNvSpPr>
          <p:nvPr>
            <p:ph type="title"/>
          </p:nvPr>
        </p:nvSpPr>
        <p:spPr/>
        <p:txBody>
          <a:bodyPr/>
          <a:lstStyle/>
          <a:p>
            <a:r>
              <a:rPr lang="en-US"/>
              <a:t>POA Requirements: Partnerships</a:t>
            </a:r>
          </a:p>
        </p:txBody>
      </p:sp>
      <p:sp>
        <p:nvSpPr>
          <p:cNvPr id="3" name="Content Placeholder 2">
            <a:extLst>
              <a:ext uri="{FF2B5EF4-FFF2-40B4-BE49-F238E27FC236}">
                <a16:creationId xmlns:a16="http://schemas.microsoft.com/office/drawing/2014/main" id="{BC32D01A-5740-2290-19B0-DCE3B032CA2C}"/>
              </a:ext>
            </a:extLst>
          </p:cNvPr>
          <p:cNvSpPr>
            <a:spLocks noGrp="1"/>
          </p:cNvSpPr>
          <p:nvPr>
            <p:ph idx="1"/>
          </p:nvPr>
        </p:nvSpPr>
        <p:spPr>
          <a:xfrm>
            <a:off x="1283056" y="1253331"/>
            <a:ext cx="10515600" cy="4351338"/>
          </a:xfrm>
        </p:spPr>
        <p:txBody>
          <a:bodyPr/>
          <a:lstStyle/>
          <a:p>
            <a:r>
              <a:rPr lang="en-US"/>
              <a:t>Partnerships </a:t>
            </a:r>
          </a:p>
          <a:p>
            <a:endParaRPr lang="en-US"/>
          </a:p>
          <a:p>
            <a:pPr lvl="1"/>
            <a:r>
              <a:rPr lang="en-US"/>
              <a:t>A POA granted by a partnership should be executed by a partner authorized to bind the partnership</a:t>
            </a:r>
          </a:p>
          <a:p>
            <a:pPr lvl="2"/>
            <a:r>
              <a:rPr lang="en-US"/>
              <a:t>Must state the names of all partners</a:t>
            </a:r>
          </a:p>
          <a:p>
            <a:pPr lvl="3"/>
            <a:r>
              <a:rPr lang="en-US"/>
              <a:t>For limited partnerships, only the general partners with authority to bind the firm need to be identified </a:t>
            </a:r>
          </a:p>
          <a:p>
            <a:pPr lvl="2"/>
            <a:r>
              <a:rPr lang="en-US"/>
              <a:t>A change in partnership membership may require a new POA </a:t>
            </a:r>
          </a:p>
          <a:p>
            <a:pPr lvl="2"/>
            <a:endParaRPr lang="en-US"/>
          </a:p>
        </p:txBody>
      </p:sp>
      <p:sp>
        <p:nvSpPr>
          <p:cNvPr id="4" name="Footer Placeholder 3">
            <a:extLst>
              <a:ext uri="{FF2B5EF4-FFF2-40B4-BE49-F238E27FC236}">
                <a16:creationId xmlns:a16="http://schemas.microsoft.com/office/drawing/2014/main" id="{66A32AF1-FECE-FCE5-4AD6-879EBCFBD812}"/>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91868635-80B0-77E8-165F-5A0722EFDB5C}"/>
              </a:ext>
            </a:extLst>
          </p:cNvPr>
          <p:cNvSpPr>
            <a:spLocks noGrp="1"/>
          </p:cNvSpPr>
          <p:nvPr>
            <p:ph type="sldNum" sz="quarter" idx="4"/>
          </p:nvPr>
        </p:nvSpPr>
        <p:spPr/>
        <p:txBody>
          <a:bodyPr/>
          <a:lstStyle/>
          <a:p>
            <a:fld id="{4D6CE8A1-6974-4F60-A884-8B939ED38A57}" type="slidenum">
              <a:rPr lang="en-US" smtClean="0"/>
              <a:t>11</a:t>
            </a:fld>
            <a:endParaRPr lang="en-US"/>
          </a:p>
        </p:txBody>
      </p:sp>
    </p:spTree>
    <p:extLst>
      <p:ext uri="{BB962C8B-B14F-4D97-AF65-F5344CB8AC3E}">
        <p14:creationId xmlns:p14="http://schemas.microsoft.com/office/powerpoint/2010/main" val="3792850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65C91-924C-D192-9871-B1A075164F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1F538-C8EA-EE5E-F814-15A3A942F34C}"/>
              </a:ext>
            </a:extLst>
          </p:cNvPr>
          <p:cNvSpPr>
            <a:spLocks noGrp="1"/>
          </p:cNvSpPr>
          <p:nvPr>
            <p:ph type="title"/>
          </p:nvPr>
        </p:nvSpPr>
        <p:spPr/>
        <p:txBody>
          <a:bodyPr/>
          <a:lstStyle/>
          <a:p>
            <a:r>
              <a:rPr lang="en-US"/>
              <a:t>POA Requirements: Non-Residents</a:t>
            </a:r>
          </a:p>
        </p:txBody>
      </p:sp>
      <p:sp>
        <p:nvSpPr>
          <p:cNvPr id="3" name="Content Placeholder 2">
            <a:extLst>
              <a:ext uri="{FF2B5EF4-FFF2-40B4-BE49-F238E27FC236}">
                <a16:creationId xmlns:a16="http://schemas.microsoft.com/office/drawing/2014/main" id="{9281267A-6086-00FE-20E7-0F0209DCEC8B}"/>
              </a:ext>
            </a:extLst>
          </p:cNvPr>
          <p:cNvSpPr>
            <a:spLocks noGrp="1"/>
          </p:cNvSpPr>
          <p:nvPr>
            <p:ph idx="1"/>
          </p:nvPr>
        </p:nvSpPr>
        <p:spPr>
          <a:xfrm>
            <a:off x="1283056" y="1253331"/>
            <a:ext cx="10515600" cy="4351338"/>
          </a:xfrm>
        </p:spPr>
        <p:txBody>
          <a:bodyPr/>
          <a:lstStyle/>
          <a:p>
            <a:r>
              <a:rPr lang="en-US"/>
              <a:t>Non-Resident Principals </a:t>
            </a:r>
          </a:p>
          <a:p>
            <a:pPr lvl="1"/>
            <a:r>
              <a:rPr lang="en-US"/>
              <a:t>141.31(d)“resident” means an individual who resides within, or a partnership one or more of whose partners reside within, the Customs territory of the United States or the Virgin Islands of the United States, or a corporation incorporated in any jurisdiction within the Customs territory of the United States or in the Virgin Islands of the United States. A “nonresident” means an individual, partnership, or corporation not meeting the definition of “resident.”</a:t>
            </a:r>
          </a:p>
          <a:p>
            <a:pPr lvl="1"/>
            <a:r>
              <a:rPr lang="en-US"/>
              <a:t>A POA from a non-resident principal is not acceptable unless the designated agent is a resident authorized to accept service of process. </a:t>
            </a:r>
          </a:p>
          <a:p>
            <a:pPr lvl="1"/>
            <a:r>
              <a:rPr lang="en-US"/>
              <a:t>Non-resident corporations may need additional documentation supporting the authority of the individual executing the POA </a:t>
            </a:r>
          </a:p>
          <a:p>
            <a:pPr lvl="2"/>
            <a:r>
              <a:rPr lang="en-US"/>
              <a:t>Certification from Grantor, authority from Board of Directors</a:t>
            </a:r>
          </a:p>
          <a:p>
            <a:pPr lvl="2"/>
            <a:r>
              <a:rPr lang="en-US"/>
              <a:t>Should be valid based on law of Country of incorporation</a:t>
            </a:r>
          </a:p>
          <a:p>
            <a:pPr lvl="2"/>
            <a:endParaRPr lang="en-US"/>
          </a:p>
        </p:txBody>
      </p:sp>
      <p:sp>
        <p:nvSpPr>
          <p:cNvPr id="4" name="Footer Placeholder 3">
            <a:extLst>
              <a:ext uri="{FF2B5EF4-FFF2-40B4-BE49-F238E27FC236}">
                <a16:creationId xmlns:a16="http://schemas.microsoft.com/office/drawing/2014/main" id="{39467DF8-7D85-EE0A-50AF-A408CD34509D}"/>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7E2D0FE5-EF9A-7840-7B60-4A7FD09EFE0D}"/>
              </a:ext>
            </a:extLst>
          </p:cNvPr>
          <p:cNvSpPr>
            <a:spLocks noGrp="1"/>
          </p:cNvSpPr>
          <p:nvPr>
            <p:ph type="sldNum" sz="quarter" idx="4"/>
          </p:nvPr>
        </p:nvSpPr>
        <p:spPr/>
        <p:txBody>
          <a:bodyPr/>
          <a:lstStyle/>
          <a:p>
            <a:fld id="{4D6CE8A1-6974-4F60-A884-8B939ED38A57}" type="slidenum">
              <a:rPr lang="en-US" smtClean="0"/>
              <a:t>12</a:t>
            </a:fld>
            <a:endParaRPr lang="en-US"/>
          </a:p>
        </p:txBody>
      </p:sp>
    </p:spTree>
    <p:extLst>
      <p:ext uri="{BB962C8B-B14F-4D97-AF65-F5344CB8AC3E}">
        <p14:creationId xmlns:p14="http://schemas.microsoft.com/office/powerpoint/2010/main" val="2898297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06FBF-731C-22F7-0E48-F333C14CF2A9}"/>
              </a:ext>
            </a:extLst>
          </p:cNvPr>
          <p:cNvSpPr>
            <a:spLocks noGrp="1"/>
          </p:cNvSpPr>
          <p:nvPr>
            <p:ph type="title"/>
          </p:nvPr>
        </p:nvSpPr>
        <p:spPr/>
        <p:txBody>
          <a:bodyPr/>
          <a:lstStyle/>
          <a:p>
            <a:r>
              <a:rPr lang="en-US"/>
              <a:t>Revocation &amp; Recordkeeping Requirements </a:t>
            </a:r>
          </a:p>
        </p:txBody>
      </p:sp>
      <p:sp>
        <p:nvSpPr>
          <p:cNvPr id="3" name="Content Placeholder 2">
            <a:extLst>
              <a:ext uri="{FF2B5EF4-FFF2-40B4-BE49-F238E27FC236}">
                <a16:creationId xmlns:a16="http://schemas.microsoft.com/office/drawing/2014/main" id="{087829BE-E74E-7E71-D73D-7ACB2003BB1D}"/>
              </a:ext>
            </a:extLst>
          </p:cNvPr>
          <p:cNvSpPr>
            <a:spLocks noGrp="1"/>
          </p:cNvSpPr>
          <p:nvPr>
            <p:ph idx="1"/>
          </p:nvPr>
        </p:nvSpPr>
        <p:spPr>
          <a:xfrm>
            <a:off x="1393892" y="1253331"/>
            <a:ext cx="10515600" cy="4351338"/>
          </a:xfrm>
        </p:spPr>
        <p:txBody>
          <a:bodyPr/>
          <a:lstStyle/>
          <a:p>
            <a:r>
              <a:rPr lang="en-US" sz="2400"/>
              <a:t>Revocation </a:t>
            </a:r>
          </a:p>
          <a:p>
            <a:pPr lvl="1"/>
            <a:r>
              <a:rPr lang="en-US" sz="2000"/>
              <a:t>POAs may be revoked by the principal </a:t>
            </a:r>
          </a:p>
          <a:p>
            <a:pPr lvl="1"/>
            <a:r>
              <a:rPr lang="en-US" sz="2000"/>
              <a:t>Revocation becomes effective upon appropriate notice to the broker and CBP</a:t>
            </a:r>
          </a:p>
          <a:p>
            <a:pPr lvl="1"/>
            <a:r>
              <a:rPr lang="en-US" sz="2000"/>
              <a:t>Changes in legal status or authority may require execution of a new POA </a:t>
            </a:r>
          </a:p>
          <a:p>
            <a:r>
              <a:rPr lang="en-US" sz="2400"/>
              <a:t>Recordkeeping </a:t>
            </a:r>
          </a:p>
          <a:p>
            <a:pPr lvl="1"/>
            <a:r>
              <a:rPr lang="en-US" sz="2000"/>
              <a:t>Customs brokers are generally required to retain records for 5 years </a:t>
            </a:r>
          </a:p>
          <a:p>
            <a:pPr lvl="1"/>
            <a:r>
              <a:rPr lang="en-US" sz="2000"/>
              <a:t>Procedures should exist to identify revoked, superseded, or outdated POAs </a:t>
            </a:r>
          </a:p>
          <a:p>
            <a:pPr lvl="1"/>
            <a:r>
              <a:rPr lang="en-US" sz="2000"/>
              <a:t>Records supporting signatory authority and POA validity should be retained and readily available</a:t>
            </a:r>
          </a:p>
          <a:p>
            <a:r>
              <a:rPr lang="en-US"/>
              <a:t> </a:t>
            </a:r>
            <a:r>
              <a:rPr lang="en-US" sz="2400"/>
              <a:t>Broker Considerations</a:t>
            </a:r>
          </a:p>
          <a:p>
            <a:pPr lvl="1"/>
            <a:r>
              <a:rPr lang="en-US" sz="2000"/>
              <a:t>Periodically review existing POAs; Update records following ownership, management, or organizational changes; Maintain documentation supporting authority relied upon by the broker to confirm corporate structure, status, location, and authority of signatory</a:t>
            </a:r>
          </a:p>
          <a:p>
            <a:pPr lvl="1"/>
            <a:endParaRPr lang="en-US"/>
          </a:p>
        </p:txBody>
      </p:sp>
      <p:sp>
        <p:nvSpPr>
          <p:cNvPr id="4" name="Footer Placeholder 3">
            <a:extLst>
              <a:ext uri="{FF2B5EF4-FFF2-40B4-BE49-F238E27FC236}">
                <a16:creationId xmlns:a16="http://schemas.microsoft.com/office/drawing/2014/main" id="{46F8BB8B-A572-88FA-BAA6-9FF5EDADF78D}"/>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72B026D6-1568-F977-BDDC-CAB63F69B2AC}"/>
              </a:ext>
            </a:extLst>
          </p:cNvPr>
          <p:cNvSpPr>
            <a:spLocks noGrp="1"/>
          </p:cNvSpPr>
          <p:nvPr>
            <p:ph type="sldNum" sz="quarter" idx="4"/>
          </p:nvPr>
        </p:nvSpPr>
        <p:spPr/>
        <p:txBody>
          <a:bodyPr/>
          <a:lstStyle/>
          <a:p>
            <a:fld id="{4D6CE8A1-6974-4F60-A884-8B939ED38A57}" type="slidenum">
              <a:rPr lang="en-US" smtClean="0"/>
              <a:t>13</a:t>
            </a:fld>
            <a:endParaRPr lang="en-US"/>
          </a:p>
        </p:txBody>
      </p:sp>
    </p:spTree>
    <p:extLst>
      <p:ext uri="{BB962C8B-B14F-4D97-AF65-F5344CB8AC3E}">
        <p14:creationId xmlns:p14="http://schemas.microsoft.com/office/powerpoint/2010/main" val="143195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B7910-699E-6B5C-91BD-A1F81D43E8A0}"/>
              </a:ext>
            </a:extLst>
          </p:cNvPr>
          <p:cNvSpPr>
            <a:spLocks noGrp="1"/>
          </p:cNvSpPr>
          <p:nvPr>
            <p:ph type="title"/>
          </p:nvPr>
        </p:nvSpPr>
        <p:spPr/>
        <p:txBody>
          <a:bodyPr/>
          <a:lstStyle/>
          <a:p>
            <a:r>
              <a:rPr lang="en-US"/>
              <a:t>POA Validation &amp; Verification Protocols </a:t>
            </a:r>
          </a:p>
        </p:txBody>
      </p:sp>
      <p:sp>
        <p:nvSpPr>
          <p:cNvPr id="3" name="Content Placeholder 2">
            <a:extLst>
              <a:ext uri="{FF2B5EF4-FFF2-40B4-BE49-F238E27FC236}">
                <a16:creationId xmlns:a16="http://schemas.microsoft.com/office/drawing/2014/main" id="{8BC905AC-C103-78F0-125F-CA69DC03C7B9}"/>
              </a:ext>
            </a:extLst>
          </p:cNvPr>
          <p:cNvSpPr>
            <a:spLocks noGrp="1"/>
          </p:cNvSpPr>
          <p:nvPr>
            <p:ph idx="1"/>
          </p:nvPr>
        </p:nvSpPr>
        <p:spPr>
          <a:xfrm>
            <a:off x="1283056" y="1253331"/>
            <a:ext cx="10515600" cy="4351338"/>
          </a:xfrm>
        </p:spPr>
        <p:txBody>
          <a:bodyPr/>
          <a:lstStyle/>
          <a:p>
            <a:pPr lvl="1"/>
            <a:r>
              <a:rPr lang="en-US"/>
              <a:t>Entity Type and Status </a:t>
            </a:r>
          </a:p>
          <a:p>
            <a:pPr lvl="2"/>
            <a:r>
              <a:rPr lang="en-US"/>
              <a:t>Confirm the entity is properly formed and active</a:t>
            </a:r>
          </a:p>
          <a:p>
            <a:pPr lvl="2"/>
            <a:r>
              <a:rPr lang="en-US"/>
              <a:t>Review available corporate registration records via State/Business Registry </a:t>
            </a:r>
          </a:p>
          <a:p>
            <a:pPr lvl="2"/>
            <a:r>
              <a:rPr lang="en-US"/>
              <a:t>Entity information is consistent with importer records</a:t>
            </a:r>
          </a:p>
          <a:p>
            <a:pPr lvl="1"/>
            <a:r>
              <a:rPr lang="en-US"/>
              <a:t>Signatory Authority</a:t>
            </a:r>
          </a:p>
          <a:p>
            <a:pPr lvl="2"/>
            <a:r>
              <a:rPr lang="en-US"/>
              <a:t>Confirm the individual executing the POA has authority to bind the principal. </a:t>
            </a:r>
          </a:p>
          <a:p>
            <a:pPr lvl="2"/>
            <a:r>
              <a:rPr lang="en-US"/>
              <a:t>Validate officer, member, partner, or authorized representative status </a:t>
            </a:r>
          </a:p>
          <a:p>
            <a:pPr lvl="2"/>
            <a:r>
              <a:rPr lang="en-US"/>
              <a:t> Authority can be documented and verified </a:t>
            </a:r>
          </a:p>
          <a:p>
            <a:pPr lvl="1"/>
            <a:r>
              <a:rPr lang="en-US"/>
              <a:t>Importer Legitimacy (EO 14411 Emphasis) </a:t>
            </a:r>
          </a:p>
          <a:p>
            <a:pPr lvl="2"/>
            <a:r>
              <a:rPr lang="en-US"/>
              <a:t>Verify the importer is a legitimate operating business</a:t>
            </a:r>
          </a:p>
          <a:p>
            <a:pPr lvl="2"/>
            <a:r>
              <a:rPr lang="en-US"/>
              <a:t>Consider whether the entity maintains a bona fide commercial presence </a:t>
            </a:r>
          </a:p>
          <a:p>
            <a:pPr lvl="1"/>
            <a:r>
              <a:rPr lang="en-US"/>
              <a:t>Supporting Documentation </a:t>
            </a:r>
          </a:p>
          <a:p>
            <a:pPr lvl="2"/>
            <a:r>
              <a:rPr lang="en-US"/>
              <a:t>Corporate formation documents; Business registration records; organizational documents; documentation supporting signatory authority</a:t>
            </a:r>
          </a:p>
        </p:txBody>
      </p:sp>
      <p:sp>
        <p:nvSpPr>
          <p:cNvPr id="4" name="Footer Placeholder 3">
            <a:extLst>
              <a:ext uri="{FF2B5EF4-FFF2-40B4-BE49-F238E27FC236}">
                <a16:creationId xmlns:a16="http://schemas.microsoft.com/office/drawing/2014/main" id="{FBA2B521-4C91-4E84-0828-2CAC555330D6}"/>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B498A507-6056-FC1C-7569-E03C262133C8}"/>
              </a:ext>
            </a:extLst>
          </p:cNvPr>
          <p:cNvSpPr>
            <a:spLocks noGrp="1"/>
          </p:cNvSpPr>
          <p:nvPr>
            <p:ph type="sldNum" sz="quarter" idx="4"/>
          </p:nvPr>
        </p:nvSpPr>
        <p:spPr/>
        <p:txBody>
          <a:bodyPr/>
          <a:lstStyle/>
          <a:p>
            <a:fld id="{4D6CE8A1-6974-4F60-A884-8B939ED38A57}" type="slidenum">
              <a:rPr lang="en-US" smtClean="0"/>
              <a:t>14</a:t>
            </a:fld>
            <a:endParaRPr lang="en-US"/>
          </a:p>
        </p:txBody>
      </p:sp>
    </p:spTree>
    <p:extLst>
      <p:ext uri="{BB962C8B-B14F-4D97-AF65-F5344CB8AC3E}">
        <p14:creationId xmlns:p14="http://schemas.microsoft.com/office/powerpoint/2010/main" val="2348231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DC86D-55CA-E6C5-C0EA-E5592BEF76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A64B2A-2179-97A1-4A4F-DABFB811AFEA}"/>
              </a:ext>
            </a:extLst>
          </p:cNvPr>
          <p:cNvSpPr>
            <a:spLocks noGrp="1"/>
          </p:cNvSpPr>
          <p:nvPr>
            <p:ph type="title"/>
          </p:nvPr>
        </p:nvSpPr>
        <p:spPr/>
        <p:txBody>
          <a:bodyPr/>
          <a:lstStyle/>
          <a:p>
            <a:r>
              <a:rPr lang="en-US"/>
              <a:t>POA Execution Recap</a:t>
            </a:r>
          </a:p>
        </p:txBody>
      </p:sp>
      <p:sp>
        <p:nvSpPr>
          <p:cNvPr id="3" name="Content Placeholder 2">
            <a:extLst>
              <a:ext uri="{FF2B5EF4-FFF2-40B4-BE49-F238E27FC236}">
                <a16:creationId xmlns:a16="http://schemas.microsoft.com/office/drawing/2014/main" id="{F13815D0-23D4-F64A-248D-EC959F78AA5C}"/>
              </a:ext>
            </a:extLst>
          </p:cNvPr>
          <p:cNvSpPr>
            <a:spLocks noGrp="1"/>
          </p:cNvSpPr>
          <p:nvPr>
            <p:ph idx="1"/>
          </p:nvPr>
        </p:nvSpPr>
        <p:spPr>
          <a:xfrm>
            <a:off x="1283056" y="967666"/>
            <a:ext cx="10515600" cy="4351338"/>
          </a:xfrm>
        </p:spPr>
        <p:txBody>
          <a:bodyPr/>
          <a:lstStyle/>
          <a:p>
            <a:r>
              <a:rPr lang="en-US"/>
              <a:t>Di</a:t>
            </a:r>
            <a:r>
              <a:rPr lang="en-US" sz="2400"/>
              <a:t>rect Execution Between Importer and Customs Broker </a:t>
            </a:r>
          </a:p>
          <a:p>
            <a:pPr lvl="1"/>
            <a:r>
              <a:rPr lang="en-US" sz="2000"/>
              <a:t>Must be direct -- but third party can assist w/ translation services, assist in reviewing terms, providing courier services to relay POA. See 111.46(c)(3)</a:t>
            </a:r>
          </a:p>
          <a:p>
            <a:r>
              <a:rPr lang="en-US" sz="2400"/>
              <a:t>Company Name </a:t>
            </a:r>
          </a:p>
          <a:p>
            <a:pPr lvl="1"/>
            <a:r>
              <a:rPr lang="en-US" sz="2000" u="sng"/>
              <a:t>Full and complete name; no discrepancies throughout form</a:t>
            </a:r>
          </a:p>
          <a:p>
            <a:pPr lvl="1"/>
            <a:r>
              <a:rPr lang="en-US" sz="2000" u="sng"/>
              <a:t>Signature, Capacity and Date </a:t>
            </a:r>
          </a:p>
          <a:p>
            <a:pPr lvl="1"/>
            <a:r>
              <a:rPr lang="en-US" sz="2000" u="sng"/>
              <a:t>Ensure appropriate authority</a:t>
            </a:r>
          </a:p>
          <a:p>
            <a:pPr lvl="1"/>
            <a:r>
              <a:rPr lang="en-US" sz="2000" b="1"/>
              <a:t>Resident Corp </a:t>
            </a:r>
            <a:r>
              <a:rPr lang="en-US" sz="2000"/>
              <a:t>– designated officers; if not, then supporting documentation (or certification) demonstrating authority</a:t>
            </a:r>
          </a:p>
          <a:p>
            <a:pPr lvl="1"/>
            <a:r>
              <a:rPr lang="en-US" sz="2000" b="1"/>
              <a:t>Nonresident Corp </a:t>
            </a:r>
            <a:r>
              <a:rPr lang="en-US" sz="2000"/>
              <a:t>– unless authorized to conduct business in designated state, need supporting documentation (or certification); consistent with foreign country laws where registered</a:t>
            </a:r>
          </a:p>
          <a:p>
            <a:pPr lvl="1"/>
            <a:r>
              <a:rPr lang="en-US" sz="2000" b="1"/>
              <a:t>Partnerships and Limited Partnerships </a:t>
            </a:r>
            <a:r>
              <a:rPr lang="en-US" sz="2000"/>
              <a:t>– </a:t>
            </a:r>
            <a:r>
              <a:rPr lang="en-US" sz="2000" err="1"/>
              <a:t>P’ship</a:t>
            </a:r>
            <a:r>
              <a:rPr lang="en-US" sz="2000"/>
              <a:t>: State names of all members but one member can execute; Limited: State names of general partners with authority (unless agreement says otherwise) and general partner with authority can execute</a:t>
            </a:r>
          </a:p>
          <a:p>
            <a:pPr lvl="1"/>
            <a:r>
              <a:rPr lang="en-US" sz="2000" b="1"/>
              <a:t>LLCs</a:t>
            </a:r>
            <a:r>
              <a:rPr lang="en-US" sz="2000"/>
              <a:t> – manager;</a:t>
            </a:r>
            <a:r>
              <a:rPr lang="en-US"/>
              <a:t> </a:t>
            </a:r>
            <a:r>
              <a:rPr lang="en-US" sz="2000"/>
              <a:t>member, if agreement provides authority or w/supporting documentation </a:t>
            </a:r>
            <a:endParaRPr lang="en-US"/>
          </a:p>
        </p:txBody>
      </p:sp>
      <p:sp>
        <p:nvSpPr>
          <p:cNvPr id="4" name="Footer Placeholder 3">
            <a:extLst>
              <a:ext uri="{FF2B5EF4-FFF2-40B4-BE49-F238E27FC236}">
                <a16:creationId xmlns:a16="http://schemas.microsoft.com/office/drawing/2014/main" id="{DB111333-0334-3D09-7876-A3408F47EC21}"/>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A96BD760-9699-8C8E-EBB6-B5F4E84D21FA}"/>
              </a:ext>
            </a:extLst>
          </p:cNvPr>
          <p:cNvSpPr>
            <a:spLocks noGrp="1"/>
          </p:cNvSpPr>
          <p:nvPr>
            <p:ph type="sldNum" sz="quarter" idx="4"/>
          </p:nvPr>
        </p:nvSpPr>
        <p:spPr/>
        <p:txBody>
          <a:bodyPr/>
          <a:lstStyle/>
          <a:p>
            <a:fld id="{4D6CE8A1-6974-4F60-A884-8B939ED38A57}" type="slidenum">
              <a:rPr lang="en-US" smtClean="0"/>
              <a:t>15</a:t>
            </a:fld>
            <a:endParaRPr lang="en-US"/>
          </a:p>
        </p:txBody>
      </p:sp>
    </p:spTree>
    <p:extLst>
      <p:ext uri="{BB962C8B-B14F-4D97-AF65-F5344CB8AC3E}">
        <p14:creationId xmlns:p14="http://schemas.microsoft.com/office/powerpoint/2010/main" val="1661212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20E7A-030B-3C4C-F7D2-A99F903046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14D5E1-0D9E-8AEF-31FC-F225AECB4FB5}"/>
              </a:ext>
            </a:extLst>
          </p:cNvPr>
          <p:cNvSpPr>
            <a:spLocks noGrp="1"/>
          </p:cNvSpPr>
          <p:nvPr>
            <p:ph type="title"/>
          </p:nvPr>
        </p:nvSpPr>
        <p:spPr/>
        <p:txBody>
          <a:bodyPr/>
          <a:lstStyle/>
          <a:p>
            <a:r>
              <a:rPr lang="en-US"/>
              <a:t>POA Execution</a:t>
            </a:r>
          </a:p>
        </p:txBody>
      </p:sp>
      <p:sp>
        <p:nvSpPr>
          <p:cNvPr id="3" name="Content Placeholder 2">
            <a:extLst>
              <a:ext uri="{FF2B5EF4-FFF2-40B4-BE49-F238E27FC236}">
                <a16:creationId xmlns:a16="http://schemas.microsoft.com/office/drawing/2014/main" id="{173E835C-1131-D9E7-A157-C8CE0A7D9A97}"/>
              </a:ext>
            </a:extLst>
          </p:cNvPr>
          <p:cNvSpPr>
            <a:spLocks noGrp="1"/>
          </p:cNvSpPr>
          <p:nvPr>
            <p:ph idx="1"/>
          </p:nvPr>
        </p:nvSpPr>
        <p:spPr>
          <a:xfrm>
            <a:off x="1283056" y="1253331"/>
            <a:ext cx="10515600" cy="4351338"/>
          </a:xfrm>
        </p:spPr>
        <p:txBody>
          <a:bodyPr/>
          <a:lstStyle/>
          <a:p>
            <a:r>
              <a:rPr lang="en-US"/>
              <a:t>Witness and Corporate Seal (Not Required)</a:t>
            </a:r>
          </a:p>
          <a:p>
            <a:endParaRPr lang="en-US"/>
          </a:p>
          <a:p>
            <a:r>
              <a:rPr lang="en-US"/>
              <a:t>Government Issued Photo ID (recommended)</a:t>
            </a:r>
          </a:p>
          <a:p>
            <a:endParaRPr lang="en-US"/>
          </a:p>
          <a:p>
            <a:r>
              <a:rPr lang="en-US"/>
              <a:t>Individual, Partnership, Association or Corporate Certificate (Optional)</a:t>
            </a:r>
          </a:p>
          <a:p>
            <a:pPr lvl="1"/>
            <a:r>
              <a:rPr lang="en-US"/>
              <a:t>POAs need not be witnessed, sealed or certified by a notary for customs purposes</a:t>
            </a:r>
          </a:p>
          <a:p>
            <a:pPr lvl="1"/>
            <a:r>
              <a:rPr lang="en-US"/>
              <a:t>Proper supporting documentation includes certification or other establishing authority to bind corporation</a:t>
            </a:r>
          </a:p>
          <a:p>
            <a:pPr lvl="2"/>
            <a:r>
              <a:rPr lang="en-US"/>
              <a:t>documentation </a:t>
            </a:r>
          </a:p>
        </p:txBody>
      </p:sp>
      <p:sp>
        <p:nvSpPr>
          <p:cNvPr id="4" name="Footer Placeholder 3">
            <a:extLst>
              <a:ext uri="{FF2B5EF4-FFF2-40B4-BE49-F238E27FC236}">
                <a16:creationId xmlns:a16="http://schemas.microsoft.com/office/drawing/2014/main" id="{302559EA-E4CF-1043-27AF-3481AC263D20}"/>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2FD9CE71-C2FE-6FD6-EA29-33F384266C51}"/>
              </a:ext>
            </a:extLst>
          </p:cNvPr>
          <p:cNvSpPr>
            <a:spLocks noGrp="1"/>
          </p:cNvSpPr>
          <p:nvPr>
            <p:ph type="sldNum" sz="quarter" idx="4"/>
          </p:nvPr>
        </p:nvSpPr>
        <p:spPr/>
        <p:txBody>
          <a:bodyPr/>
          <a:lstStyle/>
          <a:p>
            <a:fld id="{4D6CE8A1-6974-4F60-A884-8B939ED38A57}" type="slidenum">
              <a:rPr lang="en-US" smtClean="0"/>
              <a:t>16</a:t>
            </a:fld>
            <a:endParaRPr lang="en-US"/>
          </a:p>
        </p:txBody>
      </p:sp>
    </p:spTree>
    <p:extLst>
      <p:ext uri="{BB962C8B-B14F-4D97-AF65-F5344CB8AC3E}">
        <p14:creationId xmlns:p14="http://schemas.microsoft.com/office/powerpoint/2010/main" val="736845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ECCEF-1485-3014-95E9-0A9A1465CE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C974C-529E-D7B0-9128-3B76C44E95EF}"/>
              </a:ext>
            </a:extLst>
          </p:cNvPr>
          <p:cNvSpPr>
            <a:spLocks noGrp="1"/>
          </p:cNvSpPr>
          <p:nvPr>
            <p:ph type="title"/>
          </p:nvPr>
        </p:nvSpPr>
        <p:spPr/>
        <p:txBody>
          <a:bodyPr/>
          <a:lstStyle/>
          <a:p>
            <a:r>
              <a:rPr lang="en-US"/>
              <a:t>CBP Guidance on Validating POA and E-Signature (2024)</a:t>
            </a:r>
          </a:p>
        </p:txBody>
      </p:sp>
      <p:sp>
        <p:nvSpPr>
          <p:cNvPr id="3" name="Content Placeholder 2">
            <a:extLst>
              <a:ext uri="{FF2B5EF4-FFF2-40B4-BE49-F238E27FC236}">
                <a16:creationId xmlns:a16="http://schemas.microsoft.com/office/drawing/2014/main" id="{367AE5A9-C7EB-166B-14D1-B40325534327}"/>
              </a:ext>
            </a:extLst>
          </p:cNvPr>
          <p:cNvSpPr>
            <a:spLocks noGrp="1"/>
          </p:cNvSpPr>
          <p:nvPr>
            <p:ph idx="1"/>
          </p:nvPr>
        </p:nvSpPr>
        <p:spPr>
          <a:xfrm>
            <a:off x="1097280" y="1433484"/>
            <a:ext cx="10515600" cy="4951151"/>
          </a:xfrm>
        </p:spPr>
        <p:txBody>
          <a:bodyPr>
            <a:normAutofit fontScale="70000" lnSpcReduction="20000"/>
          </a:bodyPr>
          <a:lstStyle/>
          <a:p>
            <a:pPr lvl="0"/>
            <a:r>
              <a:rPr lang="en-US"/>
              <a:t>To the greatest extent possible, have POA’s completed in person so the grantor’s unexpired government issued photo identification (driver’s license, passport, etc.) can be reviewed.</a:t>
            </a:r>
          </a:p>
          <a:p>
            <a:pPr lvl="0"/>
            <a:r>
              <a:rPr lang="en-US"/>
              <a:t>Check applicable web sites to verify the POA grantor’s business and registration with the State authority.</a:t>
            </a:r>
          </a:p>
          <a:p>
            <a:pPr lvl="0"/>
            <a:r>
              <a:rPr lang="en-US"/>
              <a:t>If the principal uses a trade or fictitious name in doing business, confirm that the name appears on the POA.</a:t>
            </a:r>
          </a:p>
          <a:p>
            <a:pPr lvl="0"/>
            <a:r>
              <a:rPr lang="en-US"/>
              <a:t>Verify that the importer’s name, importer’s number and Employer Identification Number (also known as the Federal Tax Identification Number) on the POA match what is in ACE.</a:t>
            </a:r>
          </a:p>
          <a:p>
            <a:pPr lvl="0"/>
            <a:r>
              <a:rPr lang="en-US"/>
              <a:t>Verify the importer’s address is a “brick and mortar” location on a public mapping program, and not simply a “postal box” or undeveloped parcel of land.</a:t>
            </a:r>
          </a:p>
          <a:p>
            <a:pPr lvl="0"/>
            <a:r>
              <a:rPr lang="en-US"/>
              <a:t>Dial the provided phone landline number for authentication.</a:t>
            </a:r>
          </a:p>
          <a:p>
            <a:pPr lvl="0"/>
            <a:r>
              <a:rPr lang="en-US"/>
              <a:t>Cross-check the provided information through a third party entity, </a:t>
            </a:r>
            <a:r>
              <a:rPr lang="en-US" err="1"/>
              <a:t>ie</a:t>
            </a:r>
            <a:r>
              <a:rPr lang="en-US"/>
              <a:t>: credit report, DUN’s number, or similar business identifying entity.</a:t>
            </a:r>
          </a:p>
          <a:p>
            <a:pPr lvl="0"/>
            <a:r>
              <a:rPr lang="en-US"/>
              <a:t>Access the client’s website for depth of content versus only a surface containing a landing page.</a:t>
            </a:r>
          </a:p>
          <a:p>
            <a:pPr lvl="0"/>
            <a:r>
              <a:rPr lang="en-US"/>
              <a:t>Check whether the POA grantor is named as a sanctioned or restricted person or entity by the U.S. Government. See the Bureau of Industry and Security’s Export Enforcement (</a:t>
            </a:r>
            <a:r>
              <a:rPr lang="en-US" u="sng">
                <a:hlinkClick r:id="rId2"/>
              </a:rPr>
              <a:t>https://www.bis.doc.gov/index.php/oee</a:t>
            </a:r>
            <a:r>
              <a:rPr lang="en-US"/>
              <a:t>).</a:t>
            </a:r>
          </a:p>
        </p:txBody>
      </p:sp>
      <p:sp>
        <p:nvSpPr>
          <p:cNvPr id="4" name="Footer Placeholder 3">
            <a:extLst>
              <a:ext uri="{FF2B5EF4-FFF2-40B4-BE49-F238E27FC236}">
                <a16:creationId xmlns:a16="http://schemas.microsoft.com/office/drawing/2014/main" id="{5C46446F-CC8E-7121-FB93-7B4D0B5D88F7}"/>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4099703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12D-6070-2667-34CA-155A4117EAA0}"/>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C071CAAD-4ABA-9CBA-3C8D-8E80C2652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D6CE8A1-6974-4F60-A884-8B939ED38A57}"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a:ln>
                <a:noFill/>
              </a:ln>
              <a:solidFill>
                <a:srgbClr val="0D4573">
                  <a:tint val="75000"/>
                </a:srgbClr>
              </a:solidFill>
              <a:effectLst/>
              <a:uLnTx/>
              <a:uFillTx/>
              <a:latin typeface="Calibri Light" panose="020F0302020204030204"/>
              <a:ea typeface="+mn-ea"/>
              <a:cs typeface="+mn-cs"/>
            </a:endParaRPr>
          </a:p>
        </p:txBody>
      </p:sp>
      <p:sp>
        <p:nvSpPr>
          <p:cNvPr id="6" name="Footer Placeholder 3">
            <a:extLst>
              <a:ext uri="{FF2B5EF4-FFF2-40B4-BE49-F238E27FC236}">
                <a16:creationId xmlns:a16="http://schemas.microsoft.com/office/drawing/2014/main" id="{3DECDB65-321D-D8DE-D56E-56B81D4966DE}"/>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
        <p:nvSpPr>
          <p:cNvPr id="10" name="Content Placeholder 1">
            <a:extLst>
              <a:ext uri="{FF2B5EF4-FFF2-40B4-BE49-F238E27FC236}">
                <a16:creationId xmlns:a16="http://schemas.microsoft.com/office/drawing/2014/main" id="{88DB0176-9B07-480E-AF88-21F75ED48A2C}"/>
              </a:ext>
            </a:extLst>
          </p:cNvPr>
          <p:cNvSpPr>
            <a:spLocks noGrp="1"/>
          </p:cNvSpPr>
          <p:nvPr>
            <p:ph idx="1"/>
          </p:nvPr>
        </p:nvSpPr>
        <p:spPr bwMode="auto">
          <a:xfrm>
            <a:off x="2060760" y="1248738"/>
            <a:ext cx="8406765" cy="4044098"/>
          </a:xfrm>
          <a:solidFill>
            <a:schemeClr val="accent1"/>
          </a:solidFill>
          <a:ln w="76200">
            <a:solidFill>
              <a:srgbClr val="E5C023"/>
            </a:solidFill>
            <a:miter lim="800000"/>
            <a:headEnd/>
            <a:tailEnd/>
          </a:ln>
        </p:spPr>
        <p:txBody>
          <a:bodyPr vert="horz" wrap="square" lIns="91440" tIns="45720" rIns="91440" bIns="45720" numCol="1" anchor="t" anchorCtr="0" compatLnSpc="1">
            <a:prstTxWarp prst="textNoShape">
              <a:avLst/>
            </a:prstTxWarp>
            <a:normAutofit/>
          </a:bodyPr>
          <a:lstStyle/>
          <a:p>
            <a:pPr algn="ctr">
              <a:buFont typeface="Arial" charset="0"/>
              <a:buNone/>
            </a:pPr>
            <a:endParaRPr lang="en-US"/>
          </a:p>
          <a:p>
            <a:pPr marL="857250" indent="-857250" algn="ctr">
              <a:buFont typeface="Arial" charset="0"/>
              <a:buAutoNum type="romanUcPeriod"/>
            </a:pPr>
            <a:endParaRPr lang="en-US" sz="4400" b="1">
              <a:solidFill>
                <a:schemeClr val="tx1"/>
              </a:solidFill>
            </a:endParaRPr>
          </a:p>
          <a:p>
            <a:pPr algn="ctr"/>
            <a:r>
              <a:rPr lang="en-US" sz="4000" b="1">
                <a:solidFill>
                  <a:schemeClr val="bg1"/>
                </a:solidFill>
              </a:rPr>
              <a:t>II. Right to Make Entry Framework </a:t>
            </a:r>
          </a:p>
          <a:p>
            <a:pPr algn="ctr"/>
            <a:r>
              <a:rPr lang="en-US" sz="4000" b="1">
                <a:solidFill>
                  <a:schemeClr val="bg1"/>
                </a:solidFill>
              </a:rPr>
              <a:t>&amp; Requirements</a:t>
            </a:r>
            <a:endParaRPr lang="en-US" sz="4000">
              <a:solidFill>
                <a:schemeClr val="bg1"/>
              </a:solidFill>
            </a:endParaRPr>
          </a:p>
        </p:txBody>
      </p:sp>
    </p:spTree>
    <p:extLst>
      <p:ext uri="{BB962C8B-B14F-4D97-AF65-F5344CB8AC3E}">
        <p14:creationId xmlns:p14="http://schemas.microsoft.com/office/powerpoint/2010/main" val="3827872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31E01-A1A8-E059-BBBF-4265D5F08749}"/>
              </a:ext>
            </a:extLst>
          </p:cNvPr>
          <p:cNvSpPr>
            <a:spLocks noGrp="1"/>
          </p:cNvSpPr>
          <p:nvPr>
            <p:ph type="title"/>
          </p:nvPr>
        </p:nvSpPr>
        <p:spPr/>
        <p:txBody>
          <a:bodyPr/>
          <a:lstStyle/>
          <a:p>
            <a:r>
              <a:rPr lang="en-US"/>
              <a:t>Right to Make Entry Framework &amp; Requirement </a:t>
            </a:r>
          </a:p>
        </p:txBody>
      </p:sp>
      <p:sp>
        <p:nvSpPr>
          <p:cNvPr id="3" name="Content Placeholder 2">
            <a:extLst>
              <a:ext uri="{FF2B5EF4-FFF2-40B4-BE49-F238E27FC236}">
                <a16:creationId xmlns:a16="http://schemas.microsoft.com/office/drawing/2014/main" id="{E348732B-728F-4AC6-95C0-02DE574640FC}"/>
              </a:ext>
            </a:extLst>
          </p:cNvPr>
          <p:cNvSpPr>
            <a:spLocks noGrp="1"/>
          </p:cNvSpPr>
          <p:nvPr>
            <p:ph idx="1"/>
          </p:nvPr>
        </p:nvSpPr>
        <p:spPr/>
        <p:txBody>
          <a:bodyPr/>
          <a:lstStyle/>
          <a:p>
            <a:r>
              <a:rPr lang="en-US"/>
              <a:t>Right to Make Entry Authorities </a:t>
            </a:r>
          </a:p>
          <a:p>
            <a:r>
              <a:rPr lang="en-US"/>
              <a:t>19 U.S.C. § 1484 </a:t>
            </a:r>
          </a:p>
          <a:p>
            <a:pPr lvl="1"/>
            <a:r>
              <a:rPr lang="en-US"/>
              <a:t>Entry must be made by the importer of record</a:t>
            </a:r>
          </a:p>
          <a:p>
            <a:pPr lvl="2"/>
            <a:r>
              <a:rPr lang="en-US"/>
              <a:t>Who can serve as IOR </a:t>
            </a:r>
          </a:p>
          <a:p>
            <a:pPr lvl="3"/>
            <a:r>
              <a:rPr lang="en-US"/>
              <a:t>Owners, Purchasers, Consignees (owner or purchaser), Licensed Customs Broker </a:t>
            </a:r>
          </a:p>
          <a:p>
            <a:r>
              <a:rPr lang="en-US"/>
              <a:t>19 CFR Part 141</a:t>
            </a:r>
          </a:p>
          <a:p>
            <a:pPr lvl="1"/>
            <a:r>
              <a:rPr lang="en-US"/>
              <a:t>Addresses who makes entry and the required evidence of authority </a:t>
            </a:r>
          </a:p>
          <a:p>
            <a:pPr marL="457200" lvl="1" indent="0">
              <a:buNone/>
            </a:pPr>
            <a:endParaRPr lang="en-US"/>
          </a:p>
          <a:p>
            <a:pPr marL="457200" lvl="1" indent="0">
              <a:buNone/>
            </a:pPr>
            <a:r>
              <a:rPr lang="en-US" b="1"/>
              <a:t>Only Parties with a legitimate legal basis may make entry or authorize a broker to make entry on their behalf </a:t>
            </a:r>
          </a:p>
        </p:txBody>
      </p:sp>
      <p:sp>
        <p:nvSpPr>
          <p:cNvPr id="4" name="Footer Placeholder 3">
            <a:extLst>
              <a:ext uri="{FF2B5EF4-FFF2-40B4-BE49-F238E27FC236}">
                <a16:creationId xmlns:a16="http://schemas.microsoft.com/office/drawing/2014/main" id="{3AD26102-7CE7-50C6-D01A-17C2B3E08056}"/>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05BCF3CD-445B-0F9E-ADFD-D2D99C9685BF}"/>
              </a:ext>
            </a:extLst>
          </p:cNvPr>
          <p:cNvSpPr>
            <a:spLocks noGrp="1"/>
          </p:cNvSpPr>
          <p:nvPr>
            <p:ph type="sldNum" sz="quarter" idx="4"/>
          </p:nvPr>
        </p:nvSpPr>
        <p:spPr/>
        <p:txBody>
          <a:bodyPr/>
          <a:lstStyle/>
          <a:p>
            <a:fld id="{4D6CE8A1-6974-4F60-A884-8B939ED38A57}" type="slidenum">
              <a:rPr lang="en-US" smtClean="0"/>
              <a:t>19</a:t>
            </a:fld>
            <a:endParaRPr lang="en-US"/>
          </a:p>
        </p:txBody>
      </p:sp>
    </p:spTree>
    <p:extLst>
      <p:ext uri="{BB962C8B-B14F-4D97-AF65-F5344CB8AC3E}">
        <p14:creationId xmlns:p14="http://schemas.microsoft.com/office/powerpoint/2010/main" val="573586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0A107-4AD9-2D87-F9A3-F7D04B7A5749}"/>
            </a:ext>
          </a:extLst>
        </p:cNvPr>
        <p:cNvGrpSpPr/>
        <p:nvPr/>
      </p:nvGrpSpPr>
      <p:grpSpPr>
        <a:xfrm>
          <a:off x="0" y="0"/>
          <a:ext cx="0" cy="0"/>
          <a:chOff x="0" y="0"/>
          <a:chExt cx="0" cy="0"/>
        </a:xfrm>
      </p:grpSpPr>
      <p:sp>
        <p:nvSpPr>
          <p:cNvPr id="10243" name="Rectangle 3">
            <a:extLst>
              <a:ext uri="{FF2B5EF4-FFF2-40B4-BE49-F238E27FC236}">
                <a16:creationId xmlns:a16="http://schemas.microsoft.com/office/drawing/2014/main" id="{A45BE9E9-7797-1EC6-63D8-A215E1AE4533}"/>
              </a:ext>
            </a:extLst>
          </p:cNvPr>
          <p:cNvSpPr>
            <a:spLocks noGrp="1" noChangeArrowheads="1"/>
          </p:cNvSpPr>
          <p:nvPr>
            <p:ph type="body" idx="4294967295"/>
          </p:nvPr>
        </p:nvSpPr>
        <p:spPr bwMode="auto">
          <a:xfrm>
            <a:off x="1307142" y="1601153"/>
            <a:ext cx="10332720" cy="49377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0" tIns="0" rIns="0" bIns="0" rtlCol="0">
            <a:noAutofit/>
          </a:bodyPr>
          <a:lstStyle>
            <a:lvl1pPr marL="0" indent="0" algn="l" defTabSz="914400" rtl="0" eaLnBrk="1" latinLnBrk="0" hangingPunct="1">
              <a:lnSpc>
                <a:spcPct val="90000"/>
              </a:lnSpc>
              <a:spcBef>
                <a:spcPts val="1000"/>
              </a:spcBef>
              <a:buClr>
                <a:srgbClr val="FFBB6F"/>
              </a:buClr>
              <a:buSzPct val="100000"/>
              <a:buFont typeface="Wingdings" panose="05000000000000000000" pitchFamily="2" charset="2"/>
              <a:buNone/>
              <a:defRPr sz="2800" kern="1200">
                <a:solidFill>
                  <a:srgbClr val="696C71"/>
                </a:solidFill>
                <a:latin typeface="+mn-lt"/>
                <a:ea typeface="+mn-ea"/>
                <a:cs typeface="+mn-cs"/>
              </a:defRPr>
            </a:lvl1pPr>
            <a:lvl2pPr marL="573088" indent="-342900" algn="l" defTabSz="914400" rtl="0" eaLnBrk="1" latinLnBrk="0" hangingPunct="1">
              <a:lnSpc>
                <a:spcPct val="90000"/>
              </a:lnSpc>
              <a:spcBef>
                <a:spcPts val="500"/>
              </a:spcBef>
              <a:buClr>
                <a:srgbClr val="113E6A"/>
              </a:buClr>
              <a:buSzPct val="100000"/>
              <a:buFont typeface="Arial" panose="020B0604020202020204" pitchFamily="34" charset="0"/>
              <a:buChar char="•"/>
              <a:defRPr sz="2400" kern="1200">
                <a:solidFill>
                  <a:srgbClr val="696C71"/>
                </a:solidFill>
                <a:latin typeface="+mn-lt"/>
                <a:ea typeface="+mn-ea"/>
                <a:cs typeface="+mn-cs"/>
              </a:defRPr>
            </a:lvl2pPr>
            <a:lvl3pPr marL="625475" indent="-173038" algn="l" defTabSz="914400" rtl="0" eaLnBrk="1" latinLnBrk="0" hangingPunct="1">
              <a:lnSpc>
                <a:spcPct val="90000"/>
              </a:lnSpc>
              <a:spcBef>
                <a:spcPts val="500"/>
              </a:spcBef>
              <a:buClr>
                <a:srgbClr val="113E6A"/>
              </a:buClr>
              <a:buSzPct val="100000"/>
              <a:buFont typeface="Wingdings" panose="05000000000000000000" pitchFamily="2" charset="2"/>
              <a:buChar char=""/>
              <a:defRPr sz="2000" kern="1200">
                <a:solidFill>
                  <a:srgbClr val="696C71"/>
                </a:solidFill>
                <a:latin typeface="+mn-lt"/>
                <a:ea typeface="+mn-ea"/>
                <a:cs typeface="+mn-cs"/>
              </a:defRPr>
            </a:lvl3pPr>
            <a:lvl4pPr marL="860425" indent="-173038" algn="l" defTabSz="860425" rtl="0" eaLnBrk="1" latinLnBrk="0" hangingPunct="1">
              <a:lnSpc>
                <a:spcPct val="90000"/>
              </a:lnSpc>
              <a:spcBef>
                <a:spcPts val="500"/>
              </a:spcBef>
              <a:buClr>
                <a:srgbClr val="113E6A"/>
              </a:buClr>
              <a:buSzPct val="100000"/>
              <a:buFont typeface="Wingdings" panose="05000000000000000000" pitchFamily="2" charset="2"/>
              <a:buChar char=""/>
              <a:defRPr sz="1800" kern="1200">
                <a:solidFill>
                  <a:srgbClr val="696C71"/>
                </a:solidFill>
                <a:latin typeface="+mn-lt"/>
                <a:ea typeface="+mn-ea"/>
                <a:cs typeface="+mn-cs"/>
              </a:defRPr>
            </a:lvl4pPr>
            <a:lvl5pPr marL="1085850" indent="-171450" algn="l" defTabSz="914400" rtl="0" eaLnBrk="1" latinLnBrk="0" hangingPunct="1">
              <a:lnSpc>
                <a:spcPct val="90000"/>
              </a:lnSpc>
              <a:spcBef>
                <a:spcPts val="500"/>
              </a:spcBef>
              <a:buClr>
                <a:srgbClr val="113E6A"/>
              </a:buClr>
              <a:buSzPct val="100000"/>
              <a:buFont typeface="Wingdings" panose="05000000000000000000" pitchFamily="2" charset="2"/>
              <a:buChar char=""/>
              <a:defRPr sz="1800" kern="1200">
                <a:solidFill>
                  <a:srgbClr val="696C7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ct val="50000"/>
              </a:spcBef>
              <a:buClr>
                <a:schemeClr val="accent2"/>
              </a:buClr>
            </a:pPr>
            <a:r>
              <a:rPr lang="en-US" altLang="en-US" sz="2800">
                <a:cs typeface="Times New Roman" pitchFamily="18" charset="0"/>
              </a:rPr>
              <a:t>Owners</a:t>
            </a:r>
          </a:p>
          <a:p>
            <a:pPr lvl="1">
              <a:spcBef>
                <a:spcPct val="50000"/>
              </a:spcBef>
              <a:buClr>
                <a:schemeClr val="accent2"/>
              </a:buClr>
            </a:pPr>
            <a:r>
              <a:rPr lang="en-US" altLang="en-US" sz="2800">
                <a:cs typeface="Times New Roman" pitchFamily="18" charset="0"/>
              </a:rPr>
              <a:t>Purchasers</a:t>
            </a:r>
          </a:p>
          <a:p>
            <a:pPr lvl="1">
              <a:spcBef>
                <a:spcPct val="50000"/>
              </a:spcBef>
              <a:buClr>
                <a:schemeClr val="accent2"/>
              </a:buClr>
            </a:pPr>
            <a:r>
              <a:rPr lang="en-US" altLang="en-US" sz="2800">
                <a:cs typeface="Times New Roman" pitchFamily="18" charset="0"/>
              </a:rPr>
              <a:t>Consignees (owner or purchaser)</a:t>
            </a:r>
          </a:p>
          <a:p>
            <a:pPr lvl="1">
              <a:spcBef>
                <a:spcPct val="50000"/>
              </a:spcBef>
              <a:buClr>
                <a:schemeClr val="accent2"/>
              </a:buClr>
            </a:pPr>
            <a:r>
              <a:rPr lang="en-US" altLang="en-US" sz="2800">
                <a:cs typeface="Times New Roman" pitchFamily="18" charset="0"/>
              </a:rPr>
              <a:t>Licensed Customs Broker</a:t>
            </a:r>
          </a:p>
          <a:p>
            <a:pPr lvl="1">
              <a:spcBef>
                <a:spcPct val="50000"/>
              </a:spcBef>
              <a:buClr>
                <a:schemeClr val="accent2"/>
              </a:buClr>
            </a:pPr>
            <a:endParaRPr lang="en-US" altLang="en-US" sz="2800">
              <a:cs typeface="Times New Roman" pitchFamily="18" charset="0"/>
            </a:endParaRPr>
          </a:p>
          <a:p>
            <a:pPr marL="230188" lvl="1" indent="0">
              <a:spcBef>
                <a:spcPct val="50000"/>
              </a:spcBef>
              <a:buClr>
                <a:schemeClr val="accent2"/>
              </a:buClr>
              <a:buNone/>
            </a:pPr>
            <a:r>
              <a:rPr lang="en-US" altLang="en-US" sz="2800">
                <a:latin typeface="Avenir LT 45 Book"/>
                <a:cs typeface="Times New Roman" pitchFamily="18" charset="0"/>
              </a:rPr>
              <a:t>19 U.S.C. 1484(a) and (b)</a:t>
            </a:r>
          </a:p>
        </p:txBody>
      </p:sp>
      <p:sp>
        <p:nvSpPr>
          <p:cNvPr id="2" name="Title 1">
            <a:extLst>
              <a:ext uri="{FF2B5EF4-FFF2-40B4-BE49-F238E27FC236}">
                <a16:creationId xmlns:a16="http://schemas.microsoft.com/office/drawing/2014/main" id="{E9E94E43-2654-39AB-83DA-B70A5285C0F9}"/>
              </a:ext>
            </a:extLst>
          </p:cNvPr>
          <p:cNvSpPr>
            <a:spLocks noGrp="1"/>
          </p:cNvSpPr>
          <p:nvPr>
            <p:ph type="title"/>
          </p:nvPr>
        </p:nvSpPr>
        <p:spPr>
          <a:xfrm>
            <a:off x="928116" y="671804"/>
            <a:ext cx="10335768" cy="540011"/>
          </a:xfrm>
        </p:spPr>
        <p:txBody>
          <a:bodyPr/>
          <a:lstStyle/>
          <a:p>
            <a:r>
              <a:rPr lang="en-US" b="1"/>
              <a:t>Who Can Serve as Importer of Record?</a:t>
            </a:r>
          </a:p>
        </p:txBody>
      </p:sp>
      <p:sp>
        <p:nvSpPr>
          <p:cNvPr id="4" name="Footer Placeholder 3">
            <a:extLst>
              <a:ext uri="{FF2B5EF4-FFF2-40B4-BE49-F238E27FC236}">
                <a16:creationId xmlns:a16="http://schemas.microsoft.com/office/drawing/2014/main" id="{9ACC3D57-69BD-459F-B952-A6022AC1CF68}"/>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1434416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ADA55-9E7A-9463-D0AA-5D0CBCBC29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3C3579-6A34-5B96-40BC-52A6C674DAF6}"/>
              </a:ext>
            </a:extLst>
          </p:cNvPr>
          <p:cNvSpPr>
            <a:spLocks noGrp="1"/>
          </p:cNvSpPr>
          <p:nvPr>
            <p:ph type="title"/>
          </p:nvPr>
        </p:nvSpPr>
        <p:spPr>
          <a:xfrm>
            <a:off x="928116" y="671804"/>
            <a:ext cx="10335768" cy="540011"/>
          </a:xfrm>
        </p:spPr>
        <p:txBody>
          <a:bodyPr/>
          <a:lstStyle/>
          <a:p>
            <a:r>
              <a:rPr lang="en-US" b="1"/>
              <a:t>Right to Make Entry</a:t>
            </a:r>
          </a:p>
        </p:txBody>
      </p:sp>
      <p:sp>
        <p:nvSpPr>
          <p:cNvPr id="4" name="Footer Placeholder 3">
            <a:extLst>
              <a:ext uri="{FF2B5EF4-FFF2-40B4-BE49-F238E27FC236}">
                <a16:creationId xmlns:a16="http://schemas.microsoft.com/office/drawing/2014/main" id="{1B6FBA96-6434-26F7-5DC8-EFDD354AD7FC}"/>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
        <p:nvSpPr>
          <p:cNvPr id="3" name="Rectangle 3">
            <a:extLst>
              <a:ext uri="{FF2B5EF4-FFF2-40B4-BE49-F238E27FC236}">
                <a16:creationId xmlns:a16="http://schemas.microsoft.com/office/drawing/2014/main" id="{9C1A9844-180E-0B9D-D758-344E97F8B6F8}"/>
              </a:ext>
            </a:extLst>
          </p:cNvPr>
          <p:cNvSpPr txBox="1">
            <a:spLocks noChangeArrowheads="1"/>
          </p:cNvSpPr>
          <p:nvPr/>
        </p:nvSpPr>
        <p:spPr bwMode="auto">
          <a:xfrm>
            <a:off x="1302327" y="1524000"/>
            <a:ext cx="10058400" cy="47844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ct val="50000"/>
              </a:spcBef>
              <a:buClr>
                <a:schemeClr val="accent2"/>
              </a:buClr>
            </a:pPr>
            <a:r>
              <a:rPr lang="en-US" altLang="en-US" sz="2400">
                <a:solidFill>
                  <a:schemeClr val="accent6"/>
                </a:solidFill>
                <a:cs typeface="Times New Roman" pitchFamily="18" charset="0"/>
              </a:rPr>
              <a:t>What parties do the terms “owner” and “purchaser” include?</a:t>
            </a:r>
          </a:p>
          <a:p>
            <a:pPr lvl="1">
              <a:spcBef>
                <a:spcPct val="50000"/>
              </a:spcBef>
              <a:buClr>
                <a:schemeClr val="accent2"/>
              </a:buClr>
            </a:pPr>
            <a:r>
              <a:rPr lang="en-US" altLang="en-US">
                <a:solidFill>
                  <a:schemeClr val="accent6"/>
                </a:solidFill>
                <a:cs typeface="Times New Roman" pitchFamily="18" charset="0"/>
              </a:rPr>
              <a:t>Party with a </a:t>
            </a:r>
            <a:r>
              <a:rPr lang="en-US" altLang="en-US" u="sng">
                <a:solidFill>
                  <a:schemeClr val="accent6"/>
                </a:solidFill>
                <a:cs typeface="Times New Roman" pitchFamily="18" charset="0"/>
              </a:rPr>
              <a:t>financial interest</a:t>
            </a:r>
          </a:p>
          <a:p>
            <a:pPr lvl="1">
              <a:spcBef>
                <a:spcPct val="50000"/>
              </a:spcBef>
              <a:buClr>
                <a:schemeClr val="accent2"/>
              </a:buClr>
            </a:pPr>
            <a:r>
              <a:rPr lang="en-US" altLang="en-US">
                <a:solidFill>
                  <a:schemeClr val="accent6"/>
                </a:solidFill>
                <a:cs typeface="Times New Roman" pitchFamily="18" charset="0"/>
              </a:rPr>
              <a:t>Actual owner or actual purchaser</a:t>
            </a:r>
          </a:p>
          <a:p>
            <a:pPr lvl="1">
              <a:spcBef>
                <a:spcPct val="50000"/>
              </a:spcBef>
              <a:buClr>
                <a:schemeClr val="accent2"/>
              </a:buClr>
            </a:pPr>
            <a:r>
              <a:rPr lang="en-US" altLang="en-US">
                <a:solidFill>
                  <a:schemeClr val="accent6"/>
                </a:solidFill>
                <a:cs typeface="Times New Roman" pitchFamily="18" charset="0"/>
              </a:rPr>
              <a:t>Buying or selling agent</a:t>
            </a:r>
          </a:p>
          <a:p>
            <a:pPr lvl="1">
              <a:spcBef>
                <a:spcPct val="50000"/>
              </a:spcBef>
              <a:buClr>
                <a:schemeClr val="accent2"/>
              </a:buClr>
            </a:pPr>
            <a:r>
              <a:rPr lang="en-US" altLang="en-US">
                <a:solidFill>
                  <a:schemeClr val="accent6"/>
                </a:solidFill>
                <a:cs typeface="Times New Roman" pitchFamily="18" charset="0"/>
              </a:rPr>
              <a:t>Importing on consignment</a:t>
            </a:r>
          </a:p>
          <a:p>
            <a:pPr lvl="1">
              <a:spcBef>
                <a:spcPct val="50000"/>
              </a:spcBef>
              <a:buClr>
                <a:schemeClr val="accent2"/>
              </a:buClr>
            </a:pPr>
            <a:r>
              <a:rPr lang="en-US" altLang="en-US">
                <a:solidFill>
                  <a:schemeClr val="accent6"/>
                </a:solidFill>
                <a:cs typeface="Times New Roman" pitchFamily="18" charset="0"/>
              </a:rPr>
              <a:t>Importing on loan or lease</a:t>
            </a:r>
          </a:p>
          <a:p>
            <a:pPr lvl="1">
              <a:spcBef>
                <a:spcPct val="50000"/>
              </a:spcBef>
              <a:buClr>
                <a:schemeClr val="accent2"/>
              </a:buClr>
            </a:pPr>
            <a:r>
              <a:rPr lang="en-US" altLang="en-US">
                <a:solidFill>
                  <a:schemeClr val="accent6"/>
                </a:solidFill>
                <a:cs typeface="Times New Roman" pitchFamily="18" charset="0"/>
              </a:rPr>
              <a:t>Importing for exhibition at trade fair</a:t>
            </a:r>
          </a:p>
          <a:p>
            <a:pPr lvl="1">
              <a:spcBef>
                <a:spcPct val="50000"/>
              </a:spcBef>
              <a:buClr>
                <a:schemeClr val="accent2"/>
              </a:buClr>
            </a:pPr>
            <a:r>
              <a:rPr lang="en-US" altLang="en-US">
                <a:solidFill>
                  <a:schemeClr val="accent6"/>
                </a:solidFill>
                <a:cs typeface="Times New Roman" pitchFamily="18" charset="0"/>
              </a:rPr>
              <a:t>Importing goods for repair or alteration</a:t>
            </a:r>
          </a:p>
          <a:p>
            <a:pPr>
              <a:spcBef>
                <a:spcPct val="50000"/>
              </a:spcBef>
              <a:buClr>
                <a:schemeClr val="accent2"/>
              </a:buClr>
            </a:pPr>
            <a:r>
              <a:rPr lang="en-US" altLang="en-US" sz="2400">
                <a:solidFill>
                  <a:schemeClr val="accent6"/>
                </a:solidFill>
                <a:cs typeface="Times New Roman" pitchFamily="18" charset="0"/>
              </a:rPr>
              <a:t>CBP Directive 3530-002A, June 27, 2001</a:t>
            </a:r>
            <a:endParaRPr lang="en-US" altLang="en-US">
              <a:solidFill>
                <a:schemeClr val="accent6"/>
              </a:solidFill>
              <a:cs typeface="Times New Roman" pitchFamily="18" charset="0"/>
            </a:endParaRPr>
          </a:p>
        </p:txBody>
      </p:sp>
    </p:spTree>
    <p:extLst>
      <p:ext uri="{BB962C8B-B14F-4D97-AF65-F5344CB8AC3E}">
        <p14:creationId xmlns:p14="http://schemas.microsoft.com/office/powerpoint/2010/main" val="1009109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66D34-08AB-49E9-04A1-4D6BB231CC73}"/>
            </a:ext>
          </a:extLst>
        </p:cNvPr>
        <p:cNvGrpSpPr/>
        <p:nvPr/>
      </p:nvGrpSpPr>
      <p:grpSpPr>
        <a:xfrm>
          <a:off x="0" y="0"/>
          <a:ext cx="0" cy="0"/>
          <a:chOff x="0" y="0"/>
          <a:chExt cx="0" cy="0"/>
        </a:xfrm>
      </p:grpSpPr>
      <p:sp>
        <p:nvSpPr>
          <p:cNvPr id="10243" name="Rectangle 3">
            <a:extLst>
              <a:ext uri="{FF2B5EF4-FFF2-40B4-BE49-F238E27FC236}">
                <a16:creationId xmlns:a16="http://schemas.microsoft.com/office/drawing/2014/main" id="{02D7C88C-2852-663A-0CCD-28F466AF37CB}"/>
              </a:ext>
            </a:extLst>
          </p:cNvPr>
          <p:cNvSpPr>
            <a:spLocks noGrp="1" noChangeArrowheads="1"/>
          </p:cNvSpPr>
          <p:nvPr>
            <p:ph type="body" idx="4294967295"/>
          </p:nvPr>
        </p:nvSpPr>
        <p:spPr bwMode="auto">
          <a:xfrm>
            <a:off x="1302327" y="1524000"/>
            <a:ext cx="10058400" cy="47844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342900" indent="-342900">
              <a:spcBef>
                <a:spcPct val="50000"/>
              </a:spcBef>
              <a:buClr>
                <a:schemeClr val="accent2"/>
              </a:buClr>
              <a:buFont typeface="Arial" panose="020B0604020202020204" pitchFamily="34" charset="0"/>
              <a:buChar char="•"/>
            </a:pPr>
            <a:r>
              <a:rPr lang="en-US" altLang="en-US" sz="2400">
                <a:cs typeface="Times New Roman" pitchFamily="18" charset="0"/>
              </a:rPr>
              <a:t>What parties do the terms “owner” and “purchaser” NOT include?</a:t>
            </a:r>
          </a:p>
          <a:p>
            <a:pPr lvl="1">
              <a:spcBef>
                <a:spcPct val="50000"/>
              </a:spcBef>
              <a:buClr>
                <a:schemeClr val="accent2"/>
              </a:buClr>
            </a:pPr>
            <a:r>
              <a:rPr lang="en-US" altLang="en-US">
                <a:cs typeface="Times New Roman" pitchFamily="18" charset="0"/>
              </a:rPr>
              <a:t>Nominal consignee</a:t>
            </a:r>
          </a:p>
          <a:p>
            <a:pPr lvl="1">
              <a:spcBef>
                <a:spcPct val="50000"/>
              </a:spcBef>
              <a:buClr>
                <a:schemeClr val="accent2"/>
              </a:buClr>
            </a:pPr>
            <a:r>
              <a:rPr lang="en-US" altLang="en-US">
                <a:cs typeface="Times New Roman" pitchFamily="18" charset="0"/>
              </a:rPr>
              <a:t>Possesses no other right, title or interest in goods except as under bill of lading, airway bill, or other shipping document</a:t>
            </a:r>
          </a:p>
          <a:p>
            <a:pPr lvl="1">
              <a:spcBef>
                <a:spcPct val="50000"/>
              </a:spcBef>
              <a:buClr>
                <a:schemeClr val="accent2"/>
              </a:buClr>
            </a:pPr>
            <a:r>
              <a:rPr lang="en-US" altLang="en-US">
                <a:cs typeface="Times New Roman" pitchFamily="18" charset="0"/>
              </a:rPr>
              <a:t>Courier services, freight consolidators</a:t>
            </a:r>
          </a:p>
        </p:txBody>
      </p:sp>
      <p:sp>
        <p:nvSpPr>
          <p:cNvPr id="2" name="Title 1">
            <a:extLst>
              <a:ext uri="{FF2B5EF4-FFF2-40B4-BE49-F238E27FC236}">
                <a16:creationId xmlns:a16="http://schemas.microsoft.com/office/drawing/2014/main" id="{2FB220D7-C816-CECC-5C03-F56E6E4A8BE6}"/>
              </a:ext>
            </a:extLst>
          </p:cNvPr>
          <p:cNvSpPr>
            <a:spLocks noGrp="1"/>
          </p:cNvSpPr>
          <p:nvPr>
            <p:ph type="title"/>
          </p:nvPr>
        </p:nvSpPr>
        <p:spPr>
          <a:xfrm>
            <a:off x="928116" y="671804"/>
            <a:ext cx="10335768" cy="540011"/>
          </a:xfrm>
        </p:spPr>
        <p:txBody>
          <a:bodyPr/>
          <a:lstStyle/>
          <a:p>
            <a:r>
              <a:rPr lang="en-US" b="1">
                <a:solidFill>
                  <a:srgbClr val="0D4573"/>
                </a:solidFill>
              </a:rPr>
              <a:t>Right to Make Entry</a:t>
            </a:r>
          </a:p>
        </p:txBody>
      </p:sp>
      <p:pic>
        <p:nvPicPr>
          <p:cNvPr id="5" name="Picture 2">
            <a:extLst>
              <a:ext uri="{FF2B5EF4-FFF2-40B4-BE49-F238E27FC236}">
                <a16:creationId xmlns:a16="http://schemas.microsoft.com/office/drawing/2014/main" id="{785F803B-7568-3E9D-8C7C-DCE3E9AAF3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8697" y="4390817"/>
            <a:ext cx="2024063"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Footer Placeholder 3">
            <a:extLst>
              <a:ext uri="{FF2B5EF4-FFF2-40B4-BE49-F238E27FC236}">
                <a16:creationId xmlns:a16="http://schemas.microsoft.com/office/drawing/2014/main" id="{F77EA7C8-3E2F-B9A8-8D8C-9502C5F19241}"/>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2561621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30EFB-950A-73EA-B9F6-BD28FF960F65}"/>
            </a:ext>
          </a:extLst>
        </p:cNvPr>
        <p:cNvGrpSpPr/>
        <p:nvPr/>
      </p:nvGrpSpPr>
      <p:grpSpPr>
        <a:xfrm>
          <a:off x="0" y="0"/>
          <a:ext cx="0" cy="0"/>
          <a:chOff x="0" y="0"/>
          <a:chExt cx="0" cy="0"/>
        </a:xfrm>
      </p:grpSpPr>
      <p:sp>
        <p:nvSpPr>
          <p:cNvPr id="10243" name="Rectangle 3">
            <a:extLst>
              <a:ext uri="{FF2B5EF4-FFF2-40B4-BE49-F238E27FC236}">
                <a16:creationId xmlns:a16="http://schemas.microsoft.com/office/drawing/2014/main" id="{BB87D6E4-BEA4-D99F-E908-A4D6EF24195D}"/>
              </a:ext>
            </a:extLst>
          </p:cNvPr>
          <p:cNvSpPr>
            <a:spLocks noGrp="1" noChangeArrowheads="1"/>
          </p:cNvSpPr>
          <p:nvPr>
            <p:ph type="body" idx="4294967295"/>
          </p:nvPr>
        </p:nvSpPr>
        <p:spPr bwMode="auto">
          <a:xfrm>
            <a:off x="1302327" y="1524000"/>
            <a:ext cx="10058400" cy="47844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7500" lnSpcReduction="20000"/>
          </a:bodyPr>
          <a:lstStyle/>
          <a:p>
            <a:r>
              <a:rPr lang="en-US" b="1"/>
              <a:t>Financial Interest in Imported Merchandise</a:t>
            </a:r>
          </a:p>
          <a:p>
            <a:endParaRPr lang="en-US"/>
          </a:p>
          <a:p>
            <a:pPr marL="457200" indent="-457200">
              <a:buClr>
                <a:schemeClr val="accent2"/>
              </a:buClr>
              <a:buFont typeface="Arial" panose="020B0604020202020204" pitchFamily="34" charset="0"/>
              <a:buChar char="•"/>
            </a:pPr>
            <a:r>
              <a:rPr lang="en-US"/>
              <a:t>CBP found such an interest where a seller issued purchase orders, paid supplier invoices with its own funds, and relied on reimbursement from its customer (HQ H007168); retained a security interest securing payment obligations (HQ 116344); or performed significant import-related services for compensation tied to the merchandise (HQ H318453). </a:t>
            </a:r>
          </a:p>
          <a:p>
            <a:pPr marL="457200" indent="-457200">
              <a:buClr>
                <a:schemeClr val="accent2"/>
              </a:buClr>
              <a:buFont typeface="Arial" panose="020B0604020202020204" pitchFamily="34" charset="0"/>
              <a:buChar char="•"/>
            </a:pPr>
            <a:endParaRPr lang="en-US"/>
          </a:p>
          <a:p>
            <a:pPr marL="457200" indent="-457200">
              <a:buClr>
                <a:schemeClr val="accent2"/>
              </a:buClr>
              <a:buFont typeface="Arial" panose="020B0604020202020204" pitchFamily="34" charset="0"/>
              <a:buChar char="•"/>
            </a:pPr>
            <a:r>
              <a:rPr lang="en-US"/>
              <a:t>CBP also found that a bona fide buying agent had sufficient financial interest to act as IOR (HQ 225332).</a:t>
            </a:r>
          </a:p>
          <a:p>
            <a:pPr marL="457200" indent="-457200">
              <a:buClr>
                <a:schemeClr val="accent2"/>
              </a:buClr>
              <a:buFont typeface="Arial" panose="020B0604020202020204" pitchFamily="34" charset="0"/>
              <a:buChar char="•"/>
            </a:pPr>
            <a:endParaRPr lang="en-US"/>
          </a:p>
          <a:p>
            <a:pPr marL="457200" indent="-457200">
              <a:buClr>
                <a:schemeClr val="accent2"/>
              </a:buClr>
              <a:buFont typeface="Arial" panose="020B0604020202020204" pitchFamily="34" charset="0"/>
              <a:buChar char="•"/>
            </a:pPr>
            <a:r>
              <a:rPr lang="en-US"/>
              <a:t>By contrast, CBP rejected importer status where the asserted interest consisted mainly of a small retained payment balance and limited warranty obligations (HQ H312266), a nominal security interest (H324098), or sales-support services lacking a sufficient financial nexus to the merchandise (HQH330864).</a:t>
            </a:r>
            <a:r>
              <a:rPr lang="en-US" sz="2400"/>
              <a:t> </a:t>
            </a:r>
            <a:br>
              <a:rPr lang="en-US" sz="2400"/>
            </a:br>
            <a:endParaRPr lang="en-US" altLang="en-US">
              <a:cs typeface="Times New Roman" pitchFamily="18" charset="0"/>
            </a:endParaRPr>
          </a:p>
        </p:txBody>
      </p:sp>
      <p:sp>
        <p:nvSpPr>
          <p:cNvPr id="2" name="Title 1">
            <a:extLst>
              <a:ext uri="{FF2B5EF4-FFF2-40B4-BE49-F238E27FC236}">
                <a16:creationId xmlns:a16="http://schemas.microsoft.com/office/drawing/2014/main" id="{50200994-9923-4C27-0DA5-FCDB56454864}"/>
              </a:ext>
            </a:extLst>
          </p:cNvPr>
          <p:cNvSpPr>
            <a:spLocks noGrp="1"/>
          </p:cNvSpPr>
          <p:nvPr>
            <p:ph type="title"/>
          </p:nvPr>
        </p:nvSpPr>
        <p:spPr>
          <a:xfrm>
            <a:off x="928116" y="671804"/>
            <a:ext cx="10335768" cy="540011"/>
          </a:xfrm>
        </p:spPr>
        <p:txBody>
          <a:bodyPr/>
          <a:lstStyle/>
          <a:p>
            <a:r>
              <a:rPr lang="en-US" b="1">
                <a:solidFill>
                  <a:srgbClr val="0D4573"/>
                </a:solidFill>
              </a:rPr>
              <a:t>Right to Make Entry</a:t>
            </a:r>
          </a:p>
        </p:txBody>
      </p:sp>
      <p:sp>
        <p:nvSpPr>
          <p:cNvPr id="6" name="Footer Placeholder 3">
            <a:extLst>
              <a:ext uri="{FF2B5EF4-FFF2-40B4-BE49-F238E27FC236}">
                <a16:creationId xmlns:a16="http://schemas.microsoft.com/office/drawing/2014/main" id="{FB37DD6D-B8B5-24F5-A059-D33BBDAED823}"/>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31792524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55DB5-1251-DCF8-BC01-974E042C28A2}"/>
            </a:ext>
          </a:extLst>
        </p:cNvPr>
        <p:cNvGrpSpPr/>
        <p:nvPr/>
      </p:nvGrpSpPr>
      <p:grpSpPr>
        <a:xfrm>
          <a:off x="0" y="0"/>
          <a:ext cx="0" cy="0"/>
          <a:chOff x="0" y="0"/>
          <a:chExt cx="0" cy="0"/>
        </a:xfrm>
      </p:grpSpPr>
      <p:sp>
        <p:nvSpPr>
          <p:cNvPr id="10243" name="Rectangle 3">
            <a:extLst>
              <a:ext uri="{FF2B5EF4-FFF2-40B4-BE49-F238E27FC236}">
                <a16:creationId xmlns:a16="http://schemas.microsoft.com/office/drawing/2014/main" id="{46AC61F2-15F0-AC88-D0C0-E3C2A11DE2CA}"/>
              </a:ext>
            </a:extLst>
          </p:cNvPr>
          <p:cNvSpPr>
            <a:spLocks noGrp="1" noChangeArrowheads="1"/>
          </p:cNvSpPr>
          <p:nvPr>
            <p:ph type="body" idx="4294967295"/>
          </p:nvPr>
        </p:nvSpPr>
        <p:spPr bwMode="auto">
          <a:xfrm>
            <a:off x="1330608" y="1571915"/>
            <a:ext cx="10058400" cy="47844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10000"/>
          </a:bodyPr>
          <a:lstStyle/>
          <a:p>
            <a:r>
              <a:rPr lang="en-US" b="1"/>
              <a:t>Assumption of Risk and Economic Exposure</a:t>
            </a:r>
          </a:p>
          <a:p>
            <a:br>
              <a:rPr lang="en-US"/>
            </a:br>
            <a:endParaRPr lang="en-US"/>
          </a:p>
          <a:p>
            <a:pPr marL="457200" indent="-457200">
              <a:buClr>
                <a:schemeClr val="accent2"/>
              </a:buClr>
              <a:buFont typeface="Arial" panose="020B0604020202020204" pitchFamily="34" charset="0"/>
              <a:buChar char="•"/>
            </a:pPr>
            <a:r>
              <a:rPr lang="en-US"/>
              <a:t>Several rulings examine whether the proposed importer assumes meaningful economic risk. In HQ H007168, the seller committed its own funds and faced reimbursement risk; in HQ 116344, the seller retained a security interest and continuing financial exposure. CBP found meaningful risk and economic exposure in both cases.</a:t>
            </a:r>
          </a:p>
          <a:p>
            <a:pPr marL="457200" indent="-457200">
              <a:buClr>
                <a:schemeClr val="accent2"/>
              </a:buClr>
              <a:buFont typeface="Arial" panose="020B0604020202020204" pitchFamily="34" charset="0"/>
              <a:buChar char="•"/>
            </a:pPr>
            <a:r>
              <a:rPr lang="en-US"/>
              <a:t>Conversely, in HQ H312266 CBP held that limited warranty obligations and a remaining 2% payment balance did not create sufficient exposure. </a:t>
            </a:r>
          </a:p>
          <a:p>
            <a:pPr marL="457200" indent="-457200">
              <a:buClr>
                <a:schemeClr val="accent2"/>
              </a:buClr>
              <a:buFont typeface="Arial" panose="020B0604020202020204" pitchFamily="34" charset="0"/>
              <a:buChar char="•"/>
            </a:pPr>
            <a:r>
              <a:rPr lang="en-US"/>
              <a:t>HQ H324098 likewise held that a security interest contingent on customer nonpayment was insufficient where the logistics provider otherwise lacked ownership, risk of loss, or significant commercial exposure.</a:t>
            </a:r>
            <a:br>
              <a:rPr lang="en-US"/>
            </a:br>
            <a:endParaRPr lang="en-US"/>
          </a:p>
        </p:txBody>
      </p:sp>
      <p:sp>
        <p:nvSpPr>
          <p:cNvPr id="2" name="Title 1">
            <a:extLst>
              <a:ext uri="{FF2B5EF4-FFF2-40B4-BE49-F238E27FC236}">
                <a16:creationId xmlns:a16="http://schemas.microsoft.com/office/drawing/2014/main" id="{AEF3F77D-C509-D294-C2EC-7CC95B2F52A6}"/>
              </a:ext>
            </a:extLst>
          </p:cNvPr>
          <p:cNvSpPr>
            <a:spLocks noGrp="1"/>
          </p:cNvSpPr>
          <p:nvPr>
            <p:ph type="title"/>
          </p:nvPr>
        </p:nvSpPr>
        <p:spPr>
          <a:xfrm>
            <a:off x="928116" y="671804"/>
            <a:ext cx="10335768" cy="540011"/>
          </a:xfrm>
        </p:spPr>
        <p:txBody>
          <a:bodyPr/>
          <a:lstStyle/>
          <a:p>
            <a:r>
              <a:rPr lang="en-US" b="1">
                <a:solidFill>
                  <a:srgbClr val="0D4573"/>
                </a:solidFill>
              </a:rPr>
              <a:t>Right to Make Entry</a:t>
            </a:r>
          </a:p>
        </p:txBody>
      </p:sp>
      <p:sp>
        <p:nvSpPr>
          <p:cNvPr id="6" name="Footer Placeholder 3">
            <a:extLst>
              <a:ext uri="{FF2B5EF4-FFF2-40B4-BE49-F238E27FC236}">
                <a16:creationId xmlns:a16="http://schemas.microsoft.com/office/drawing/2014/main" id="{EEF71F7C-3DED-4D03-C4F6-6999118EE206}"/>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3549137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A345D-C86F-3F0C-4381-A170EEC558AB}"/>
            </a:ext>
          </a:extLst>
        </p:cNvPr>
        <p:cNvGrpSpPr/>
        <p:nvPr/>
      </p:nvGrpSpPr>
      <p:grpSpPr>
        <a:xfrm>
          <a:off x="0" y="0"/>
          <a:ext cx="0" cy="0"/>
          <a:chOff x="0" y="0"/>
          <a:chExt cx="0" cy="0"/>
        </a:xfrm>
      </p:grpSpPr>
      <p:sp>
        <p:nvSpPr>
          <p:cNvPr id="10243" name="Rectangle 3">
            <a:extLst>
              <a:ext uri="{FF2B5EF4-FFF2-40B4-BE49-F238E27FC236}">
                <a16:creationId xmlns:a16="http://schemas.microsoft.com/office/drawing/2014/main" id="{66DFEEB9-A17A-B842-3AF1-337BE2FC1EC8}"/>
              </a:ext>
            </a:extLst>
          </p:cNvPr>
          <p:cNvSpPr>
            <a:spLocks noGrp="1" noChangeArrowheads="1"/>
          </p:cNvSpPr>
          <p:nvPr>
            <p:ph type="body" idx="4294967295"/>
          </p:nvPr>
        </p:nvSpPr>
        <p:spPr bwMode="auto">
          <a:xfrm>
            <a:off x="1330608" y="1571915"/>
            <a:ext cx="10058400" cy="47844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p>
            <a:r>
              <a:rPr lang="en-US" b="1"/>
              <a:t>Corporate Separateness</a:t>
            </a:r>
            <a:r>
              <a:rPr lang="en-US"/>
              <a:t> </a:t>
            </a:r>
            <a:br>
              <a:rPr lang="en-US"/>
            </a:br>
            <a:br>
              <a:rPr lang="en-US"/>
            </a:br>
            <a:endParaRPr lang="en-US"/>
          </a:p>
          <a:p>
            <a:pPr marL="457200" indent="-457200">
              <a:buClr>
                <a:schemeClr val="accent2"/>
              </a:buClr>
              <a:buFont typeface="Arial" panose="020B0604020202020204" pitchFamily="34" charset="0"/>
              <a:buChar char="•"/>
            </a:pPr>
            <a:r>
              <a:rPr lang="en-US"/>
              <a:t>CBP recognizes affiliates as separate legal entities for IOR purposes. Parent ownership did not create importer status in HQ 225357; an employee of one affiliate could not make entry for another solely because of the corporate relationship in HQ 114166; and a parent could not act as IOR for subsidiaries based on common ownership, consolidated accounting, duty payments, and intercompany agreements in HQ H080181. </a:t>
            </a:r>
            <a:br>
              <a:rPr lang="en-US"/>
            </a:br>
            <a:endParaRPr lang="en-US"/>
          </a:p>
          <a:p>
            <a:pPr marL="457200" indent="-457200">
              <a:buClr>
                <a:schemeClr val="accent2"/>
              </a:buClr>
              <a:buFont typeface="Arial" panose="020B0604020202020204" pitchFamily="34" charset="0"/>
              <a:buChar char="•"/>
            </a:pPr>
            <a:r>
              <a:rPr lang="en-US"/>
              <a:t>Thus, stock ownership, common management, shared accounting, and intercompany payments do not alone establish IOR eligibility </a:t>
            </a:r>
            <a:br>
              <a:rPr lang="en-US"/>
            </a:br>
            <a:br>
              <a:rPr lang="en-US"/>
            </a:br>
            <a:endParaRPr lang="en-US"/>
          </a:p>
        </p:txBody>
      </p:sp>
      <p:sp>
        <p:nvSpPr>
          <p:cNvPr id="2" name="Title 1">
            <a:extLst>
              <a:ext uri="{FF2B5EF4-FFF2-40B4-BE49-F238E27FC236}">
                <a16:creationId xmlns:a16="http://schemas.microsoft.com/office/drawing/2014/main" id="{B59DAC55-4D92-034E-A295-B377704D5F91}"/>
              </a:ext>
            </a:extLst>
          </p:cNvPr>
          <p:cNvSpPr>
            <a:spLocks noGrp="1"/>
          </p:cNvSpPr>
          <p:nvPr>
            <p:ph type="title"/>
          </p:nvPr>
        </p:nvSpPr>
        <p:spPr>
          <a:xfrm>
            <a:off x="928116" y="671804"/>
            <a:ext cx="10335768" cy="540011"/>
          </a:xfrm>
        </p:spPr>
        <p:txBody>
          <a:bodyPr/>
          <a:lstStyle/>
          <a:p>
            <a:r>
              <a:rPr lang="en-US" b="1">
                <a:solidFill>
                  <a:srgbClr val="0D4573"/>
                </a:solidFill>
              </a:rPr>
              <a:t>Right to Make Entry</a:t>
            </a:r>
          </a:p>
        </p:txBody>
      </p:sp>
      <p:sp>
        <p:nvSpPr>
          <p:cNvPr id="6" name="Footer Placeholder 3">
            <a:extLst>
              <a:ext uri="{FF2B5EF4-FFF2-40B4-BE49-F238E27FC236}">
                <a16:creationId xmlns:a16="http://schemas.microsoft.com/office/drawing/2014/main" id="{F65C3E0B-CB24-388B-D58B-63C4E275250B}"/>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1790297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6660E-6C7C-9635-A4A2-06D6D317D86E}"/>
            </a:ext>
          </a:extLst>
        </p:cNvPr>
        <p:cNvGrpSpPr/>
        <p:nvPr/>
      </p:nvGrpSpPr>
      <p:grpSpPr>
        <a:xfrm>
          <a:off x="0" y="0"/>
          <a:ext cx="0" cy="0"/>
          <a:chOff x="0" y="0"/>
          <a:chExt cx="0" cy="0"/>
        </a:xfrm>
      </p:grpSpPr>
      <p:sp>
        <p:nvSpPr>
          <p:cNvPr id="10243" name="Rectangle 3">
            <a:extLst>
              <a:ext uri="{FF2B5EF4-FFF2-40B4-BE49-F238E27FC236}">
                <a16:creationId xmlns:a16="http://schemas.microsoft.com/office/drawing/2014/main" id="{762AEDDF-DCB1-40B5-23C7-3298FF60D879}"/>
              </a:ext>
            </a:extLst>
          </p:cNvPr>
          <p:cNvSpPr>
            <a:spLocks noGrp="1" noChangeArrowheads="1"/>
          </p:cNvSpPr>
          <p:nvPr>
            <p:ph type="body" idx="4294967295"/>
          </p:nvPr>
        </p:nvSpPr>
        <p:spPr bwMode="auto">
          <a:xfrm>
            <a:off x="1205484" y="1281404"/>
            <a:ext cx="10058400" cy="47844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spcBef>
                <a:spcPct val="50000"/>
              </a:spcBef>
            </a:pPr>
            <a:r>
              <a:rPr lang="en-US" altLang="en-US" sz="2400">
                <a:cs typeface="Times New Roman" pitchFamily="18" charset="0"/>
              </a:rPr>
              <a:t>Facts:</a:t>
            </a:r>
          </a:p>
          <a:p>
            <a:pPr marL="342900" indent="-342900">
              <a:spcBef>
                <a:spcPct val="50000"/>
              </a:spcBef>
              <a:buClr>
                <a:schemeClr val="accent2"/>
              </a:buClr>
              <a:buFont typeface="Arial" panose="020B0604020202020204" pitchFamily="34" charset="0"/>
              <a:buChar char="•"/>
            </a:pPr>
            <a:r>
              <a:rPr lang="en-US" altLang="en-US" sz="2400">
                <a:cs typeface="Times New Roman" pitchFamily="18" charset="0"/>
              </a:rPr>
              <a:t>U.S intermediary is designated as agent for soft goods transactions.</a:t>
            </a:r>
          </a:p>
          <a:p>
            <a:pPr marL="342900" indent="-342900">
              <a:spcBef>
                <a:spcPct val="50000"/>
              </a:spcBef>
              <a:buClr>
                <a:schemeClr val="accent2"/>
              </a:buClr>
              <a:buFont typeface="Arial" panose="020B0604020202020204" pitchFamily="34" charset="0"/>
              <a:buChar char="•"/>
            </a:pPr>
            <a:r>
              <a:rPr lang="en-US" altLang="en-US" sz="2400">
                <a:cs typeface="Times New Roman" pitchFamily="18" charset="0"/>
              </a:rPr>
              <a:t>Does not purchase goods but acts as commissioned agent for related factory.  Prepares, amends letters of credit.  Arranges for shipment, freight, CBP clearance, delivery.  Listed as consignee on B/L. Certifies goods in compliance, conducts line reviews, obtains rulings.</a:t>
            </a:r>
          </a:p>
          <a:p>
            <a:pPr marL="342900" indent="-342900">
              <a:spcBef>
                <a:spcPct val="50000"/>
              </a:spcBef>
              <a:buClr>
                <a:schemeClr val="accent2"/>
              </a:buClr>
              <a:buFont typeface="Arial" panose="020B0604020202020204" pitchFamily="34" charset="0"/>
              <a:buChar char="•"/>
            </a:pPr>
            <a:r>
              <a:rPr lang="en-US" altLang="en-US" sz="2400">
                <a:cs typeface="Times New Roman" pitchFamily="18" charset="0"/>
              </a:rPr>
              <a:t>Separate U.S. company places order, makes payment, receives invoice from foreign supplier and bears risk of loss.</a:t>
            </a:r>
          </a:p>
          <a:p>
            <a:pPr>
              <a:spcBef>
                <a:spcPct val="50000"/>
              </a:spcBef>
            </a:pPr>
            <a:r>
              <a:rPr lang="en-US" altLang="en-US" sz="2400">
                <a:cs typeface="Times New Roman" pitchFamily="18" charset="0"/>
              </a:rPr>
              <a:t>Finding:</a:t>
            </a:r>
          </a:p>
          <a:p>
            <a:pPr marL="342900" indent="-342900">
              <a:spcBef>
                <a:spcPct val="50000"/>
              </a:spcBef>
              <a:buClr>
                <a:schemeClr val="accent2"/>
              </a:buClr>
              <a:buFont typeface="Arial" panose="020B0604020202020204" pitchFamily="34" charset="0"/>
              <a:buChar char="•"/>
            </a:pPr>
            <a:r>
              <a:rPr lang="en-US" altLang="en-US" sz="2400">
                <a:cs typeface="Times New Roman" pitchFamily="18" charset="0"/>
              </a:rPr>
              <a:t>Intermediary has sufficient financial interest and has right to make entry.</a:t>
            </a:r>
          </a:p>
          <a:p>
            <a:pPr>
              <a:spcBef>
                <a:spcPct val="50000"/>
              </a:spcBef>
            </a:pPr>
            <a:r>
              <a:rPr lang="en-US" altLang="en-US" sz="2400">
                <a:cs typeface="Times New Roman" pitchFamily="18" charset="0"/>
              </a:rPr>
              <a:t>HQ 113894, issued June 20, 1997</a:t>
            </a:r>
          </a:p>
        </p:txBody>
      </p:sp>
      <p:sp>
        <p:nvSpPr>
          <p:cNvPr id="2" name="Title 1">
            <a:extLst>
              <a:ext uri="{FF2B5EF4-FFF2-40B4-BE49-F238E27FC236}">
                <a16:creationId xmlns:a16="http://schemas.microsoft.com/office/drawing/2014/main" id="{D18FF192-B37E-32A9-12F8-6C31412D78A7}"/>
              </a:ext>
            </a:extLst>
          </p:cNvPr>
          <p:cNvSpPr>
            <a:spLocks noGrp="1"/>
          </p:cNvSpPr>
          <p:nvPr>
            <p:ph type="title"/>
          </p:nvPr>
        </p:nvSpPr>
        <p:spPr>
          <a:xfrm>
            <a:off x="928116" y="443590"/>
            <a:ext cx="10335768" cy="540011"/>
          </a:xfrm>
        </p:spPr>
        <p:txBody>
          <a:bodyPr/>
          <a:lstStyle/>
          <a:p>
            <a:r>
              <a:rPr lang="en-US" b="1">
                <a:solidFill>
                  <a:srgbClr val="0D4573"/>
                </a:solidFill>
              </a:rPr>
              <a:t>Example 1</a:t>
            </a:r>
          </a:p>
        </p:txBody>
      </p:sp>
      <p:sp>
        <p:nvSpPr>
          <p:cNvPr id="4" name="Footer Placeholder 3">
            <a:extLst>
              <a:ext uri="{FF2B5EF4-FFF2-40B4-BE49-F238E27FC236}">
                <a16:creationId xmlns:a16="http://schemas.microsoft.com/office/drawing/2014/main" id="{3ED8180F-5CCF-F041-E649-3DE4BF1DCCAD}"/>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2225676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754FA-7A72-7EC5-D997-3DA66396F13E}"/>
            </a:ext>
          </a:extLst>
        </p:cNvPr>
        <p:cNvGrpSpPr/>
        <p:nvPr/>
      </p:nvGrpSpPr>
      <p:grpSpPr>
        <a:xfrm>
          <a:off x="0" y="0"/>
          <a:ext cx="0" cy="0"/>
          <a:chOff x="0" y="0"/>
          <a:chExt cx="0" cy="0"/>
        </a:xfrm>
      </p:grpSpPr>
      <p:sp>
        <p:nvSpPr>
          <p:cNvPr id="10243" name="Rectangle 3">
            <a:extLst>
              <a:ext uri="{FF2B5EF4-FFF2-40B4-BE49-F238E27FC236}">
                <a16:creationId xmlns:a16="http://schemas.microsoft.com/office/drawing/2014/main" id="{CD98FC52-A6D2-9634-841A-91CB4FBA95BC}"/>
              </a:ext>
            </a:extLst>
          </p:cNvPr>
          <p:cNvSpPr>
            <a:spLocks noGrp="1" noChangeArrowheads="1"/>
          </p:cNvSpPr>
          <p:nvPr>
            <p:ph type="body" idx="4294967295"/>
          </p:nvPr>
        </p:nvSpPr>
        <p:spPr bwMode="auto">
          <a:xfrm>
            <a:off x="1219534" y="955805"/>
            <a:ext cx="10058400" cy="50755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a:spcBef>
                <a:spcPct val="50000"/>
              </a:spcBef>
            </a:pPr>
            <a:r>
              <a:rPr lang="en-US" altLang="en-US" sz="1500">
                <a:cs typeface="Times New Roman" pitchFamily="18" charset="0"/>
              </a:rPr>
              <a:t>Facts:</a:t>
            </a:r>
          </a:p>
          <a:p>
            <a:pPr marL="342900" indent="-342900">
              <a:spcBef>
                <a:spcPct val="50000"/>
              </a:spcBef>
              <a:buClr>
                <a:schemeClr val="accent2"/>
              </a:buClr>
              <a:buFont typeface="Arial" panose="020B0604020202020204" pitchFamily="34" charset="0"/>
              <a:buChar char="•"/>
            </a:pPr>
            <a:r>
              <a:rPr lang="en-US" sz="1500"/>
              <a:t>Importer disputes its obligation to pay final assessment of duties owed on the basis that it did not consent to be the IOR for the entry. </a:t>
            </a:r>
          </a:p>
          <a:p>
            <a:pPr marL="342900" indent="-342900">
              <a:spcBef>
                <a:spcPct val="50000"/>
              </a:spcBef>
              <a:buClr>
                <a:schemeClr val="accent2"/>
              </a:buClr>
              <a:buFont typeface="Arial" panose="020B0604020202020204" pitchFamily="34" charset="0"/>
              <a:buChar char="•"/>
            </a:pPr>
            <a:r>
              <a:rPr lang="en-US" sz="1500"/>
              <a:t>The entry (CBP Form 3461) and entry summary (CBP Form 7501) identify importer as the IOR, as well as the ultimate consignee of the imported merchandise. The accompanying entry documentation, specifically the commercial invoice, packing list, and bill of lading, identify importer as the purchaser and ultimate consignee for the imported merchandise.</a:t>
            </a:r>
          </a:p>
          <a:p>
            <a:pPr marL="342900" indent="-342900">
              <a:spcBef>
                <a:spcPct val="50000"/>
              </a:spcBef>
              <a:buClr>
                <a:schemeClr val="accent2"/>
              </a:buClr>
              <a:buFont typeface="Arial" panose="020B0604020202020204" pitchFamily="34" charset="0"/>
              <a:buChar char="•"/>
            </a:pPr>
            <a:r>
              <a:rPr lang="en-US" sz="1500"/>
              <a:t>Broker did not execute POA with importer prior to entry date. Additionally, importer entered merchandise on DDP basis.</a:t>
            </a:r>
          </a:p>
          <a:p>
            <a:pPr>
              <a:spcBef>
                <a:spcPct val="50000"/>
              </a:spcBef>
            </a:pPr>
            <a:r>
              <a:rPr lang="en-US" altLang="en-US" sz="1500">
                <a:cs typeface="Times New Roman" pitchFamily="18" charset="0"/>
              </a:rPr>
              <a:t>Finding:</a:t>
            </a:r>
          </a:p>
          <a:p>
            <a:pPr marL="285750" indent="-285750">
              <a:spcBef>
                <a:spcPct val="50000"/>
              </a:spcBef>
              <a:buClr>
                <a:schemeClr val="accent2"/>
              </a:buClr>
              <a:buFont typeface="Arial" panose="020B0604020202020204" pitchFamily="34" charset="0"/>
              <a:buChar char="•"/>
            </a:pPr>
            <a:r>
              <a:rPr lang="en-US" altLang="en-US" sz="1500">
                <a:cs typeface="Times New Roman" pitchFamily="18" charset="0"/>
              </a:rPr>
              <a:t>CBP has consistently held that “the remedy for misidentification of the IOR [i]s available pursuant to 19 U.S.C. § 1485(d), which provides, in relevant part, that the consignee in whose name an entry summary is filed shall not be liable for any additional or increased duties if” the requirements specified in 19 C.F.R. § 141.20 are satisfied (actual owner declaration and superseding bond).</a:t>
            </a:r>
          </a:p>
          <a:p>
            <a:pPr marL="285750" indent="-285750">
              <a:spcBef>
                <a:spcPct val="50000"/>
              </a:spcBef>
              <a:buClr>
                <a:schemeClr val="accent2"/>
              </a:buClr>
              <a:buFont typeface="Arial" panose="020B0604020202020204" pitchFamily="34" charset="0"/>
              <a:buChar char="•"/>
            </a:pPr>
            <a:r>
              <a:rPr lang="en-US" sz="1600"/>
              <a:t>[Consignee] shall declare at the time of the filing of the entry summary or entry documentation, as provided in </a:t>
            </a:r>
            <a:r>
              <a:rPr lang="en-US" sz="1600">
                <a:hlinkClick r:id="rId3"/>
              </a:rPr>
              <a:t>§ 141.19(a)</a:t>
            </a:r>
            <a:r>
              <a:rPr lang="en-US" sz="1600"/>
              <a:t>, that he is not the actual owner of the merchandise, furnish the name and address of the owner, and file with CBP, either at the port of entry or electronically within 90 days from the time of entry (see </a:t>
            </a:r>
            <a:r>
              <a:rPr lang="en-US" sz="1600">
                <a:hlinkClick r:id="rId4"/>
              </a:rPr>
              <a:t>§ 141.68</a:t>
            </a:r>
            <a:r>
              <a:rPr lang="en-US" sz="1600"/>
              <a:t>) a declaration of the actual owner of the merchandise acknowledging that the actual owner will pay all additional and increased duties. The declaration of owner shall be filed on Customs Form 3347.</a:t>
            </a:r>
            <a:endParaRPr lang="en-US" altLang="en-US" sz="1500">
              <a:cs typeface="Times New Roman" pitchFamily="18" charset="0"/>
            </a:endParaRPr>
          </a:p>
          <a:p>
            <a:pPr marL="285750" indent="-285750">
              <a:spcBef>
                <a:spcPct val="50000"/>
              </a:spcBef>
              <a:buClr>
                <a:schemeClr val="accent2"/>
              </a:buClr>
              <a:buFont typeface="Arial" panose="020B0604020202020204" pitchFamily="34" charset="0"/>
              <a:buChar char="•"/>
            </a:pPr>
            <a:r>
              <a:rPr lang="en-US" altLang="en-US" sz="1500">
                <a:cs typeface="Times New Roman" pitchFamily="18" charset="0"/>
              </a:rPr>
              <a:t>Absent the filing of an actual owner’s declaration, CBP is duly authorized to hold the party identified as the importer of record identified on the entry documentation liable for duties owed on the entry. This holds true even in circumstances where a party alleges it did not intend to be liable for duty payment, whether due to a commercial contract gone awry or fraud.</a:t>
            </a:r>
          </a:p>
          <a:p>
            <a:pPr>
              <a:spcBef>
                <a:spcPct val="50000"/>
              </a:spcBef>
            </a:pPr>
            <a:r>
              <a:rPr lang="en-US" altLang="en-US" sz="1500">
                <a:cs typeface="Times New Roman" pitchFamily="18" charset="0"/>
              </a:rPr>
              <a:t>HQ H317599, issued March 11, 2025</a:t>
            </a:r>
          </a:p>
        </p:txBody>
      </p:sp>
      <p:sp>
        <p:nvSpPr>
          <p:cNvPr id="2" name="Title 1">
            <a:extLst>
              <a:ext uri="{FF2B5EF4-FFF2-40B4-BE49-F238E27FC236}">
                <a16:creationId xmlns:a16="http://schemas.microsoft.com/office/drawing/2014/main" id="{3C73264C-B88F-DF78-BDDC-C6F10993E0CF}"/>
              </a:ext>
            </a:extLst>
          </p:cNvPr>
          <p:cNvSpPr>
            <a:spLocks noGrp="1"/>
          </p:cNvSpPr>
          <p:nvPr>
            <p:ph type="title"/>
          </p:nvPr>
        </p:nvSpPr>
        <p:spPr>
          <a:xfrm>
            <a:off x="928116" y="415794"/>
            <a:ext cx="10335768" cy="540011"/>
          </a:xfrm>
        </p:spPr>
        <p:txBody>
          <a:bodyPr/>
          <a:lstStyle/>
          <a:p>
            <a:r>
              <a:rPr lang="en-US" b="1">
                <a:solidFill>
                  <a:srgbClr val="0D4573"/>
                </a:solidFill>
              </a:rPr>
              <a:t>Example 2</a:t>
            </a:r>
          </a:p>
        </p:txBody>
      </p:sp>
      <p:sp>
        <p:nvSpPr>
          <p:cNvPr id="4" name="Footer Placeholder 3">
            <a:extLst>
              <a:ext uri="{FF2B5EF4-FFF2-40B4-BE49-F238E27FC236}">
                <a16:creationId xmlns:a16="http://schemas.microsoft.com/office/drawing/2014/main" id="{F5DBF0EC-7C69-1B58-F077-D4FB7D3DE224}"/>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11386543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5793E-7BBC-BD3E-E369-7227DE02FFAB}"/>
            </a:ext>
          </a:extLst>
        </p:cNvPr>
        <p:cNvGrpSpPr/>
        <p:nvPr/>
      </p:nvGrpSpPr>
      <p:grpSpPr>
        <a:xfrm>
          <a:off x="0" y="0"/>
          <a:ext cx="0" cy="0"/>
          <a:chOff x="0" y="0"/>
          <a:chExt cx="0" cy="0"/>
        </a:xfrm>
      </p:grpSpPr>
      <p:sp>
        <p:nvSpPr>
          <p:cNvPr id="10243" name="Rectangle 3">
            <a:extLst>
              <a:ext uri="{FF2B5EF4-FFF2-40B4-BE49-F238E27FC236}">
                <a16:creationId xmlns:a16="http://schemas.microsoft.com/office/drawing/2014/main" id="{4B6F68E5-820E-E05A-AC91-1012B9938101}"/>
              </a:ext>
            </a:extLst>
          </p:cNvPr>
          <p:cNvSpPr>
            <a:spLocks noGrp="1" noChangeArrowheads="1"/>
          </p:cNvSpPr>
          <p:nvPr>
            <p:ph type="body" idx="4294967295"/>
          </p:nvPr>
        </p:nvSpPr>
        <p:spPr bwMode="auto">
          <a:xfrm>
            <a:off x="1219534" y="955805"/>
            <a:ext cx="10058400" cy="50755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p>
            <a:pPr marL="342900" marR="0" lvl="0" indent="-342900" algn="l" defTabSz="914400" rtl="0" eaLnBrk="1" fontAlgn="auto" latinLnBrk="0" hangingPunct="1">
              <a:lnSpc>
                <a:spcPct val="100000"/>
              </a:lnSpc>
              <a:spcBef>
                <a:spcPct val="50000"/>
              </a:spcBef>
              <a:spcAft>
                <a:spcPts val="0"/>
              </a:spcAft>
              <a:buClr>
                <a:srgbClr val="649B00"/>
              </a:buClr>
              <a:buSzTx/>
              <a:buFontTx/>
              <a:buNone/>
              <a:tabLst/>
              <a:defRPr/>
            </a:pPr>
            <a:r>
              <a:rPr lang="en-US" altLang="en-US" sz="2400">
                <a:solidFill>
                  <a:srgbClr val="59595A"/>
                </a:solidFill>
                <a:latin typeface="Calibri" panose="020F0502020204030204"/>
                <a:cs typeface="Times New Roman" pitchFamily="18" charset="0"/>
              </a:rPr>
              <a:t>Transactional Documentation</a:t>
            </a:r>
            <a:endParaRPr kumimoji="0" lang="en-US" altLang="en-US" sz="2400" b="0" i="0" u="none" strike="noStrike" kern="1200" cap="none" spc="0" normalizeH="0" baseline="0" noProof="0">
              <a:ln>
                <a:noFill/>
              </a:ln>
              <a:solidFill>
                <a:srgbClr val="59595A"/>
              </a:solidFill>
              <a:effectLst/>
              <a:uLnTx/>
              <a:uFillTx/>
              <a:latin typeface="Calibri" panose="020F0502020204030204"/>
              <a:ea typeface="+mn-ea"/>
              <a:cs typeface="Times New Roman" pitchFamily="18" charset="0"/>
            </a:endParaRPr>
          </a:p>
          <a:p>
            <a:pPr marL="742950" lvl="1" indent="-285750">
              <a:lnSpc>
                <a:spcPct val="100000"/>
              </a:lnSpc>
              <a:spcBef>
                <a:spcPct val="50000"/>
              </a:spcBef>
              <a:buClr>
                <a:srgbClr val="649B00"/>
              </a:buClr>
              <a:buSzTx/>
              <a:defRPr/>
            </a:pPr>
            <a:r>
              <a:rPr kumimoji="0" lang="en-US" altLang="en-US" sz="1800" b="0" i="0" u="none" strike="noStrike" kern="1200" cap="none" spc="0" normalizeH="0" baseline="0" noProof="0">
                <a:ln>
                  <a:noFill/>
                </a:ln>
                <a:solidFill>
                  <a:srgbClr val="59595A"/>
                </a:solidFill>
                <a:effectLst/>
                <a:uLnTx/>
                <a:uFillTx/>
                <a:latin typeface="Calibri" panose="020F0502020204030204"/>
                <a:ea typeface="+mn-ea"/>
                <a:cs typeface="Times New Roman" pitchFamily="18" charset="0"/>
              </a:rPr>
              <a:t>Invoice and Packing List</a:t>
            </a:r>
            <a:endParaRPr kumimoji="0" lang="en-US" altLang="en-US" sz="1800" b="0" i="0" u="sng" strike="noStrike" kern="1200" cap="none" spc="0" normalizeH="0" baseline="0" noProof="0">
              <a:ln>
                <a:noFill/>
              </a:ln>
              <a:solidFill>
                <a:srgbClr val="59595A"/>
              </a:solidFill>
              <a:effectLst/>
              <a:uLnTx/>
              <a:uFillTx/>
              <a:latin typeface="Calibri" panose="020F0502020204030204"/>
              <a:ea typeface="+mn-ea"/>
              <a:cs typeface="Times New Roman" pitchFamily="18" charset="0"/>
            </a:endParaRPr>
          </a:p>
          <a:p>
            <a:pPr marL="742950" lvl="1" indent="-285750">
              <a:lnSpc>
                <a:spcPct val="100000"/>
              </a:lnSpc>
              <a:spcBef>
                <a:spcPct val="50000"/>
              </a:spcBef>
              <a:buClr>
                <a:srgbClr val="649B00"/>
              </a:buClr>
              <a:buSzTx/>
              <a:defRPr/>
            </a:pPr>
            <a:r>
              <a:rPr kumimoji="0" lang="en-US" altLang="en-US" sz="1800" b="0" i="0" u="none" strike="noStrike" kern="1200" cap="none" spc="0" normalizeH="0" baseline="0" noProof="0">
                <a:ln>
                  <a:noFill/>
                </a:ln>
                <a:solidFill>
                  <a:srgbClr val="59595A"/>
                </a:solidFill>
                <a:effectLst/>
                <a:uLnTx/>
                <a:uFillTx/>
                <a:latin typeface="Calibri" panose="020F0502020204030204"/>
                <a:ea typeface="+mn-ea"/>
                <a:cs typeface="Times New Roman" pitchFamily="18" charset="0"/>
              </a:rPr>
              <a:t>Purchase Order</a:t>
            </a:r>
          </a:p>
          <a:p>
            <a:pPr marL="742950" lvl="1" indent="-285750">
              <a:lnSpc>
                <a:spcPct val="100000"/>
              </a:lnSpc>
              <a:spcBef>
                <a:spcPct val="50000"/>
              </a:spcBef>
              <a:buClr>
                <a:srgbClr val="649B00"/>
              </a:buClr>
              <a:buSzTx/>
              <a:defRPr/>
            </a:pPr>
            <a:r>
              <a:rPr kumimoji="0" lang="en-US" altLang="en-US" sz="1800" b="0" i="0" u="none" strike="noStrike" kern="1200" cap="none" spc="0" normalizeH="0" baseline="0" noProof="0">
                <a:ln>
                  <a:noFill/>
                </a:ln>
                <a:solidFill>
                  <a:srgbClr val="59595A"/>
                </a:solidFill>
                <a:effectLst/>
                <a:uLnTx/>
                <a:uFillTx/>
                <a:latin typeface="Calibri" panose="020F0502020204030204"/>
                <a:ea typeface="+mn-ea"/>
                <a:cs typeface="Times New Roman" pitchFamily="18" charset="0"/>
              </a:rPr>
              <a:t>Contract between buyer and seller</a:t>
            </a:r>
          </a:p>
          <a:p>
            <a:pPr marL="742950" lvl="1" indent="-285750">
              <a:lnSpc>
                <a:spcPct val="100000"/>
              </a:lnSpc>
              <a:spcBef>
                <a:spcPct val="50000"/>
              </a:spcBef>
              <a:buClr>
                <a:srgbClr val="649B00"/>
              </a:buClr>
              <a:buSzTx/>
              <a:defRPr/>
            </a:pPr>
            <a:r>
              <a:rPr kumimoji="0" lang="en-US" altLang="en-US" sz="1800" b="0" i="0" u="none" strike="noStrike" kern="1200" cap="none" spc="0" normalizeH="0" baseline="0" noProof="0">
                <a:ln>
                  <a:noFill/>
                </a:ln>
                <a:solidFill>
                  <a:srgbClr val="59595A"/>
                </a:solidFill>
                <a:effectLst/>
                <a:uLnTx/>
                <a:uFillTx/>
                <a:latin typeface="Calibri" panose="020F0502020204030204"/>
                <a:ea typeface="+mn-ea"/>
                <a:cs typeface="Times New Roman" pitchFamily="18" charset="0"/>
              </a:rPr>
              <a:t>Bill of Lading</a:t>
            </a:r>
          </a:p>
          <a:p>
            <a:pPr marL="742950" lvl="1" indent="-285750">
              <a:lnSpc>
                <a:spcPct val="100000"/>
              </a:lnSpc>
              <a:spcBef>
                <a:spcPct val="50000"/>
              </a:spcBef>
              <a:buClr>
                <a:srgbClr val="649B00"/>
              </a:buClr>
              <a:buSzTx/>
              <a:defRPr/>
            </a:pPr>
            <a:r>
              <a:rPr lang="en-US" altLang="en-US" sz="1800">
                <a:solidFill>
                  <a:srgbClr val="59595A"/>
                </a:solidFill>
                <a:latin typeface="Calibri" panose="020F0502020204030204"/>
                <a:cs typeface="Times New Roman" pitchFamily="18" charset="0"/>
              </a:rPr>
              <a:t>Manifest</a:t>
            </a:r>
            <a:endParaRPr kumimoji="0" lang="en-US" altLang="en-US" sz="1800" b="0" i="0" u="none" strike="noStrike" kern="1200" cap="none" spc="0" normalizeH="0" baseline="0" noProof="0">
              <a:ln>
                <a:noFill/>
              </a:ln>
              <a:solidFill>
                <a:srgbClr val="59595A"/>
              </a:solidFill>
              <a:effectLst/>
              <a:uLnTx/>
              <a:uFillTx/>
              <a:latin typeface="Calibri" panose="020F0502020204030204"/>
              <a:ea typeface="+mn-ea"/>
              <a:cs typeface="Times New Roman" pitchFamily="18" charset="0"/>
            </a:endParaRPr>
          </a:p>
          <a:p>
            <a:pPr marL="742950" lvl="1" indent="-285750">
              <a:lnSpc>
                <a:spcPct val="100000"/>
              </a:lnSpc>
              <a:spcBef>
                <a:spcPct val="50000"/>
              </a:spcBef>
              <a:buClr>
                <a:srgbClr val="649B00"/>
              </a:buClr>
              <a:buSzTx/>
              <a:defRPr/>
            </a:pPr>
            <a:r>
              <a:rPr lang="en-US" altLang="en-US" sz="1800">
                <a:solidFill>
                  <a:srgbClr val="59595A"/>
                </a:solidFill>
                <a:latin typeface="Calibri" panose="020F0502020204030204"/>
                <a:cs typeface="Times New Roman" pitchFamily="18" charset="0"/>
              </a:rPr>
              <a:t>Inter-company agreements</a:t>
            </a:r>
          </a:p>
          <a:p>
            <a:pPr indent="-115888">
              <a:lnSpc>
                <a:spcPct val="100000"/>
              </a:lnSpc>
              <a:spcBef>
                <a:spcPct val="50000"/>
              </a:spcBef>
              <a:buClr>
                <a:srgbClr val="649B00"/>
              </a:buClr>
              <a:buSzTx/>
              <a:defRPr/>
            </a:pPr>
            <a:r>
              <a:rPr lang="en-US" altLang="en-US" sz="2200">
                <a:solidFill>
                  <a:srgbClr val="59595A"/>
                </a:solidFill>
                <a:cs typeface="Times New Roman" pitchFamily="18" charset="0"/>
              </a:rPr>
              <a:t>Questions to Ask</a:t>
            </a:r>
          </a:p>
          <a:p>
            <a:pPr marL="742950" marR="0" lvl="1" indent="-285750" algn="l" defTabSz="914400" rtl="0" eaLnBrk="1" fontAlgn="auto" latinLnBrk="0" hangingPunct="1">
              <a:lnSpc>
                <a:spcPct val="100000"/>
              </a:lnSpc>
              <a:spcBef>
                <a:spcPct val="50000"/>
              </a:spcBef>
              <a:spcAft>
                <a:spcPts val="0"/>
              </a:spcAft>
              <a:buClr>
                <a:srgbClr val="649B00"/>
              </a:buClr>
              <a:buSzTx/>
              <a:buFont typeface="Arial" panose="020B0604020202020204" pitchFamily="34" charset="0"/>
              <a:buChar char="•"/>
              <a:tabLst/>
              <a:defRPr/>
            </a:pPr>
            <a:r>
              <a:rPr kumimoji="0" lang="en-US" altLang="en-US" sz="1800" b="0" i="0" u="none" strike="noStrike" kern="1200" cap="none" spc="0" normalizeH="0" baseline="0" noProof="0">
                <a:ln>
                  <a:noFill/>
                </a:ln>
                <a:solidFill>
                  <a:srgbClr val="59595A"/>
                </a:solidFill>
                <a:effectLst/>
                <a:uLnTx/>
                <a:uFillTx/>
                <a:latin typeface="Calibri" panose="020F0502020204030204"/>
                <a:ea typeface="+mn-ea"/>
                <a:cs typeface="Times New Roman" pitchFamily="18" charset="0"/>
              </a:rPr>
              <a:t>Who has assumed risk of loss and when?</a:t>
            </a:r>
            <a:endParaRPr kumimoji="0" lang="en-US" altLang="en-US" sz="1800" b="0" i="0" u="sng" strike="noStrike" kern="1200" cap="none" spc="0" normalizeH="0" baseline="0" noProof="0">
              <a:ln>
                <a:noFill/>
              </a:ln>
              <a:solidFill>
                <a:srgbClr val="59595A"/>
              </a:solidFill>
              <a:effectLst/>
              <a:uLnTx/>
              <a:uFillTx/>
              <a:latin typeface="Calibri" panose="020F0502020204030204"/>
              <a:ea typeface="+mn-ea"/>
              <a:cs typeface="Times New Roman" pitchFamily="18" charset="0"/>
            </a:endParaRPr>
          </a:p>
          <a:p>
            <a:pPr marL="742950" marR="0" lvl="1" indent="-285750" algn="l" defTabSz="914400" rtl="0" eaLnBrk="1" fontAlgn="auto" latinLnBrk="0" hangingPunct="1">
              <a:lnSpc>
                <a:spcPct val="100000"/>
              </a:lnSpc>
              <a:spcBef>
                <a:spcPct val="50000"/>
              </a:spcBef>
              <a:spcAft>
                <a:spcPts val="0"/>
              </a:spcAft>
              <a:buClr>
                <a:srgbClr val="649B00"/>
              </a:buClr>
              <a:buSzTx/>
              <a:buFont typeface="Arial" panose="020B0604020202020204" pitchFamily="34" charset="0"/>
              <a:buChar char="•"/>
              <a:tabLst/>
              <a:defRPr/>
            </a:pPr>
            <a:r>
              <a:rPr kumimoji="0" lang="en-US" altLang="en-US" sz="1800" b="0" i="0" u="none" strike="noStrike" kern="1200" cap="none" spc="0" normalizeH="0" baseline="0" noProof="0">
                <a:ln>
                  <a:noFill/>
                </a:ln>
                <a:solidFill>
                  <a:srgbClr val="59595A"/>
                </a:solidFill>
                <a:effectLst/>
                <a:uLnTx/>
                <a:uFillTx/>
                <a:latin typeface="Calibri" panose="020F0502020204030204"/>
                <a:ea typeface="+mn-ea"/>
                <a:cs typeface="Times New Roman" pitchFamily="18" charset="0"/>
              </a:rPr>
              <a:t>Who has title?</a:t>
            </a:r>
          </a:p>
          <a:p>
            <a:pPr marL="742950" marR="0" lvl="1" indent="-285750" algn="l" defTabSz="914400" rtl="0" eaLnBrk="1" fontAlgn="auto" latinLnBrk="0" hangingPunct="1">
              <a:lnSpc>
                <a:spcPct val="100000"/>
              </a:lnSpc>
              <a:spcBef>
                <a:spcPct val="50000"/>
              </a:spcBef>
              <a:spcAft>
                <a:spcPts val="0"/>
              </a:spcAft>
              <a:buClr>
                <a:srgbClr val="649B00"/>
              </a:buClr>
              <a:buSzTx/>
              <a:buFont typeface="Arial" panose="020B0604020202020204" pitchFamily="34" charset="0"/>
              <a:buChar char="•"/>
              <a:tabLst/>
              <a:defRPr/>
            </a:pPr>
            <a:r>
              <a:rPr lang="en-US" altLang="en-US" sz="1800">
                <a:solidFill>
                  <a:srgbClr val="59595A"/>
                </a:solidFill>
                <a:latin typeface="Calibri" panose="020F0502020204030204"/>
                <a:cs typeface="Times New Roman" pitchFamily="18" charset="0"/>
              </a:rPr>
              <a:t>Who pays who?</a:t>
            </a:r>
            <a:endParaRPr kumimoji="0" lang="en-US" altLang="en-US" sz="1800" b="0" i="0" u="none" strike="noStrike" kern="1200" cap="none" spc="0" normalizeH="0" baseline="0" noProof="0">
              <a:ln>
                <a:noFill/>
              </a:ln>
              <a:solidFill>
                <a:srgbClr val="59595A"/>
              </a:solidFill>
              <a:effectLst/>
              <a:uLnTx/>
              <a:uFillTx/>
              <a:latin typeface="Calibri" panose="020F0502020204030204"/>
              <a:ea typeface="+mn-ea"/>
              <a:cs typeface="Times New Roman" pitchFamily="18" charset="0"/>
            </a:endParaRPr>
          </a:p>
          <a:p>
            <a:pPr indent="-115888">
              <a:lnSpc>
                <a:spcPct val="100000"/>
              </a:lnSpc>
              <a:spcBef>
                <a:spcPct val="50000"/>
              </a:spcBef>
              <a:buClr>
                <a:srgbClr val="649B00"/>
              </a:buClr>
              <a:buSzTx/>
              <a:defRPr/>
            </a:pPr>
            <a:endParaRPr lang="en-US" altLang="en-US" sz="2200">
              <a:solidFill>
                <a:srgbClr val="59595A"/>
              </a:solidFill>
              <a:cs typeface="Times New Roman" pitchFamily="18" charset="0"/>
            </a:endParaRPr>
          </a:p>
          <a:p>
            <a:pPr marL="457200" lvl="1" indent="0">
              <a:lnSpc>
                <a:spcPct val="100000"/>
              </a:lnSpc>
              <a:spcBef>
                <a:spcPct val="50000"/>
              </a:spcBef>
              <a:buClr>
                <a:srgbClr val="649B00"/>
              </a:buClr>
              <a:buSzTx/>
              <a:buNone/>
              <a:defRPr/>
            </a:pPr>
            <a:endParaRPr lang="en-US" altLang="en-US" sz="1800">
              <a:solidFill>
                <a:srgbClr val="59595A"/>
              </a:solidFill>
              <a:latin typeface="Calibri" panose="020F0502020204030204"/>
              <a:cs typeface="Times New Roman" pitchFamily="18" charset="0"/>
            </a:endParaRPr>
          </a:p>
          <a:p>
            <a:pPr marL="742950" lvl="1" indent="-285750">
              <a:lnSpc>
                <a:spcPct val="100000"/>
              </a:lnSpc>
              <a:spcBef>
                <a:spcPct val="50000"/>
              </a:spcBef>
              <a:buClr>
                <a:srgbClr val="649B00"/>
              </a:buClr>
              <a:buSzTx/>
              <a:defRPr/>
            </a:pPr>
            <a:endParaRPr kumimoji="0" lang="en-US" altLang="en-US" sz="1800" b="0" i="0" u="none" strike="noStrike" kern="1200" cap="none" spc="0" normalizeH="0" baseline="0" noProof="0">
              <a:ln>
                <a:noFill/>
              </a:ln>
              <a:solidFill>
                <a:srgbClr val="59595A"/>
              </a:solidFill>
              <a:effectLst/>
              <a:uLnTx/>
              <a:uFillTx/>
              <a:latin typeface="Calibri" panose="020F0502020204030204"/>
              <a:ea typeface="+mn-ea"/>
              <a:cs typeface="Times New Roman" pitchFamily="18" charset="0"/>
            </a:endParaRPr>
          </a:p>
          <a:p>
            <a:pPr marL="742950" lvl="1" indent="-285750">
              <a:lnSpc>
                <a:spcPct val="100000"/>
              </a:lnSpc>
              <a:spcBef>
                <a:spcPct val="50000"/>
              </a:spcBef>
              <a:buClr>
                <a:srgbClr val="649B00"/>
              </a:buClr>
              <a:buSzTx/>
              <a:defRPr/>
            </a:pPr>
            <a:endParaRPr lang="en-US" altLang="en-US" sz="1500">
              <a:cs typeface="Times New Roman" pitchFamily="18" charset="0"/>
            </a:endParaRPr>
          </a:p>
        </p:txBody>
      </p:sp>
      <p:sp>
        <p:nvSpPr>
          <p:cNvPr id="2" name="Title 1">
            <a:extLst>
              <a:ext uri="{FF2B5EF4-FFF2-40B4-BE49-F238E27FC236}">
                <a16:creationId xmlns:a16="http://schemas.microsoft.com/office/drawing/2014/main" id="{1FF7A5B1-A08E-1F84-3DE8-430807EBDEF1}"/>
              </a:ext>
            </a:extLst>
          </p:cNvPr>
          <p:cNvSpPr>
            <a:spLocks noGrp="1"/>
          </p:cNvSpPr>
          <p:nvPr>
            <p:ph type="title"/>
          </p:nvPr>
        </p:nvSpPr>
        <p:spPr>
          <a:xfrm>
            <a:off x="928116" y="415794"/>
            <a:ext cx="10335768" cy="540011"/>
          </a:xfrm>
        </p:spPr>
        <p:txBody>
          <a:bodyPr/>
          <a:lstStyle/>
          <a:p>
            <a:r>
              <a:rPr lang="en-US" b="1">
                <a:solidFill>
                  <a:srgbClr val="0D4573"/>
                </a:solidFill>
              </a:rPr>
              <a:t>Evidence of Right to Make Entry</a:t>
            </a:r>
          </a:p>
        </p:txBody>
      </p:sp>
      <p:sp>
        <p:nvSpPr>
          <p:cNvPr id="4" name="Footer Placeholder 3">
            <a:extLst>
              <a:ext uri="{FF2B5EF4-FFF2-40B4-BE49-F238E27FC236}">
                <a16:creationId xmlns:a16="http://schemas.microsoft.com/office/drawing/2014/main" id="{A5BD0C65-1EEF-7543-C0A9-FDDAC7DA7908}"/>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3365022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D95D5-5713-2D80-9BE0-4B2B9E4A6B00}"/>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D64433-179B-041F-49E3-8B9A105079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D6CE8A1-6974-4F60-A884-8B939ED38A57}"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1" i="0" u="none" strike="noStrike" kern="1200" cap="none" spc="0" normalizeH="0" baseline="0" noProof="0">
              <a:ln>
                <a:noFill/>
              </a:ln>
              <a:solidFill>
                <a:srgbClr val="0D4573">
                  <a:tint val="75000"/>
                </a:srgbClr>
              </a:solidFill>
              <a:effectLst/>
              <a:uLnTx/>
              <a:uFillTx/>
              <a:latin typeface="Calibri Light" panose="020F0302020204030204"/>
              <a:ea typeface="+mn-ea"/>
              <a:cs typeface="+mn-cs"/>
            </a:endParaRPr>
          </a:p>
        </p:txBody>
      </p:sp>
      <p:sp>
        <p:nvSpPr>
          <p:cNvPr id="6" name="Footer Placeholder 3">
            <a:extLst>
              <a:ext uri="{FF2B5EF4-FFF2-40B4-BE49-F238E27FC236}">
                <a16:creationId xmlns:a16="http://schemas.microsoft.com/office/drawing/2014/main" id="{D256D507-0B07-8EC8-43C9-13C969D68B02}"/>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
        <p:nvSpPr>
          <p:cNvPr id="10" name="Content Placeholder 1">
            <a:extLst>
              <a:ext uri="{FF2B5EF4-FFF2-40B4-BE49-F238E27FC236}">
                <a16:creationId xmlns:a16="http://schemas.microsoft.com/office/drawing/2014/main" id="{35F5E358-8D26-906E-3190-67D67E021AFE}"/>
              </a:ext>
            </a:extLst>
          </p:cNvPr>
          <p:cNvSpPr>
            <a:spLocks noGrp="1"/>
          </p:cNvSpPr>
          <p:nvPr>
            <p:ph idx="1"/>
          </p:nvPr>
        </p:nvSpPr>
        <p:spPr bwMode="auto">
          <a:xfrm>
            <a:off x="2060760" y="1248738"/>
            <a:ext cx="8406765" cy="4044098"/>
          </a:xfrm>
          <a:solidFill>
            <a:schemeClr val="accent1"/>
          </a:solidFill>
          <a:ln w="76200">
            <a:solidFill>
              <a:srgbClr val="E5C023"/>
            </a:solidFill>
            <a:miter lim="800000"/>
            <a:headEnd/>
            <a:tailEnd/>
          </a:ln>
        </p:spPr>
        <p:txBody>
          <a:bodyPr vert="horz" wrap="square" lIns="91440" tIns="45720" rIns="91440" bIns="45720" numCol="1" anchor="t" anchorCtr="0" compatLnSpc="1">
            <a:prstTxWarp prst="textNoShape">
              <a:avLst/>
            </a:prstTxWarp>
            <a:normAutofit/>
          </a:bodyPr>
          <a:lstStyle/>
          <a:p>
            <a:pPr algn="ctr">
              <a:buFont typeface="Arial" charset="0"/>
              <a:buNone/>
            </a:pPr>
            <a:endParaRPr lang="en-US"/>
          </a:p>
          <a:p>
            <a:pPr marL="857250" indent="-857250" algn="ctr">
              <a:buFont typeface="Arial" charset="0"/>
              <a:buAutoNum type="romanUcPeriod"/>
            </a:pPr>
            <a:endParaRPr lang="en-US" sz="4400" b="1">
              <a:solidFill>
                <a:schemeClr val="tx1"/>
              </a:solidFill>
            </a:endParaRPr>
          </a:p>
          <a:p>
            <a:pPr algn="ctr"/>
            <a:r>
              <a:rPr lang="en-US" sz="4000" b="1">
                <a:solidFill>
                  <a:schemeClr val="bg1"/>
                </a:solidFill>
              </a:rPr>
              <a:t>III. </a:t>
            </a:r>
            <a:r>
              <a:rPr lang="en-US" sz="4000">
                <a:solidFill>
                  <a:schemeClr val="bg1"/>
                </a:solidFill>
                <a:cs typeface="Times New Roman" panose="02020603050405020304" pitchFamily="18" charset="0"/>
              </a:rPr>
              <a:t>CBP Enforcement &amp; Best Practices</a:t>
            </a:r>
            <a:endParaRPr lang="en-US" sz="4000">
              <a:solidFill>
                <a:schemeClr val="bg1"/>
              </a:solidFill>
            </a:endParaRPr>
          </a:p>
        </p:txBody>
      </p:sp>
    </p:spTree>
    <p:extLst>
      <p:ext uri="{BB962C8B-B14F-4D97-AF65-F5344CB8AC3E}">
        <p14:creationId xmlns:p14="http://schemas.microsoft.com/office/powerpoint/2010/main" val="3251081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1ABE3-1C98-4372-3C72-4E3F3C687C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3C34D4-21C3-A16B-7DCF-3D7AF52C28A8}"/>
              </a:ext>
            </a:extLst>
          </p:cNvPr>
          <p:cNvSpPr>
            <a:spLocks noGrp="1"/>
          </p:cNvSpPr>
          <p:nvPr>
            <p:ph type="title"/>
          </p:nvPr>
        </p:nvSpPr>
        <p:spPr/>
        <p:txBody>
          <a:bodyPr/>
          <a:lstStyle/>
          <a:p>
            <a:r>
              <a:rPr lang="en-US"/>
              <a:t>Current CBP Enforcement Environment</a:t>
            </a:r>
          </a:p>
        </p:txBody>
      </p:sp>
      <p:sp>
        <p:nvSpPr>
          <p:cNvPr id="3" name="Content Placeholder 2">
            <a:extLst>
              <a:ext uri="{FF2B5EF4-FFF2-40B4-BE49-F238E27FC236}">
                <a16:creationId xmlns:a16="http://schemas.microsoft.com/office/drawing/2014/main" id="{C3AF62BA-977F-0E6E-1503-B93407E87987}"/>
              </a:ext>
            </a:extLst>
          </p:cNvPr>
          <p:cNvSpPr>
            <a:spLocks noGrp="1"/>
          </p:cNvSpPr>
          <p:nvPr>
            <p:ph idx="1"/>
          </p:nvPr>
        </p:nvSpPr>
        <p:spPr>
          <a:xfrm>
            <a:off x="1573966" y="1347920"/>
            <a:ext cx="11602387" cy="3100144"/>
          </a:xfrm>
        </p:spPr>
        <p:txBody>
          <a:bodyPr numCol="2"/>
          <a:lstStyle/>
          <a:p>
            <a:pPr marL="0" indent="0">
              <a:buNone/>
            </a:pPr>
            <a:r>
              <a:rPr lang="en-US" sz="2400" b="1"/>
              <a:t>Importer Accountability Focus</a:t>
            </a:r>
          </a:p>
          <a:p>
            <a:r>
              <a:rPr lang="en-US" sz="2400"/>
              <a:t>RTME Determinations </a:t>
            </a:r>
          </a:p>
          <a:p>
            <a:r>
              <a:rPr lang="en-US" sz="2400"/>
              <a:t>IOR Eligibility</a:t>
            </a:r>
          </a:p>
          <a:p>
            <a:r>
              <a:rPr lang="en-US" sz="2400"/>
              <a:t>Accuracy of importer information </a:t>
            </a:r>
          </a:p>
          <a:p>
            <a:pPr lvl="1"/>
            <a:r>
              <a:rPr lang="en-US"/>
              <a:t>Verification &amp; Vetting</a:t>
            </a:r>
          </a:p>
          <a:p>
            <a:r>
              <a:rPr lang="en-US" sz="2400"/>
              <a:t>Beneficial ownership disclosures </a:t>
            </a:r>
          </a:p>
          <a:p>
            <a:r>
              <a:rPr lang="en-US" sz="2400"/>
              <a:t>Broker due diligence &amp; POA validation </a:t>
            </a:r>
          </a:p>
          <a:p>
            <a:pPr marL="0" indent="0">
              <a:buNone/>
            </a:pPr>
            <a:endParaRPr lang="en-US" sz="2400"/>
          </a:p>
          <a:p>
            <a:pPr marL="0" indent="0">
              <a:buNone/>
            </a:pPr>
            <a:endParaRPr lang="en-US" sz="2400"/>
          </a:p>
          <a:p>
            <a:pPr marL="0" indent="0">
              <a:buNone/>
            </a:pPr>
            <a:r>
              <a:rPr lang="en-US" sz="2400" b="1"/>
              <a:t>Broader Enforcement Priorities </a:t>
            </a:r>
          </a:p>
          <a:p>
            <a:r>
              <a:rPr lang="en-US" sz="2400"/>
              <a:t>Supply chain visibility </a:t>
            </a:r>
          </a:p>
          <a:p>
            <a:r>
              <a:rPr lang="en-US" sz="2400"/>
              <a:t>AD/CVD Enforcement </a:t>
            </a:r>
          </a:p>
          <a:p>
            <a:r>
              <a:rPr lang="en-US" sz="2400"/>
              <a:t>Forced labor</a:t>
            </a:r>
          </a:p>
          <a:p>
            <a:r>
              <a:rPr lang="en-US" sz="2400"/>
              <a:t>Enhanced importer vetting </a:t>
            </a:r>
          </a:p>
          <a:p>
            <a:endParaRPr lang="en-US" sz="2400"/>
          </a:p>
        </p:txBody>
      </p:sp>
      <p:sp>
        <p:nvSpPr>
          <p:cNvPr id="4" name="Footer Placeholder 3">
            <a:extLst>
              <a:ext uri="{FF2B5EF4-FFF2-40B4-BE49-F238E27FC236}">
                <a16:creationId xmlns:a16="http://schemas.microsoft.com/office/drawing/2014/main" id="{E9954564-7EF8-16DA-C536-98EA0DE42A0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
        <p:nvSpPr>
          <p:cNvPr id="5" name="Slide Number Placeholder 4">
            <a:extLst>
              <a:ext uri="{FF2B5EF4-FFF2-40B4-BE49-F238E27FC236}">
                <a16:creationId xmlns:a16="http://schemas.microsoft.com/office/drawing/2014/main" id="{107BAA18-DE8D-536F-2961-C1561802B93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6CE8A1-6974-4F60-A884-8B939ED38A57}" type="slidenum">
              <a:rPr kumimoji="0" lang="en-US" sz="1200" b="1" i="0" u="none" strike="noStrike" kern="1200" cap="none" spc="0" normalizeH="0" baseline="0" noProof="0" smtClean="0">
                <a:ln>
                  <a:noFill/>
                </a:ln>
                <a:solidFill>
                  <a:srgbClr val="0D4573">
                    <a:tint val="75000"/>
                  </a:srgb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1" i="0" u="none" strike="noStrike" kern="1200" cap="none" spc="0" normalizeH="0" baseline="0" noProof="0">
              <a:ln>
                <a:noFill/>
              </a:ln>
              <a:solidFill>
                <a:srgbClr val="0D4573">
                  <a:tint val="75000"/>
                </a:srgbClr>
              </a:solidFill>
              <a:effectLst/>
              <a:uLnTx/>
              <a:uFillTx/>
              <a:latin typeface="Calibri Light" panose="020F0302020204030204"/>
              <a:ea typeface="+mn-ea"/>
              <a:cs typeface="+mn-cs"/>
            </a:endParaRPr>
          </a:p>
        </p:txBody>
      </p:sp>
      <p:sp>
        <p:nvSpPr>
          <p:cNvPr id="7" name="Content Placeholder 2">
            <a:extLst>
              <a:ext uri="{FF2B5EF4-FFF2-40B4-BE49-F238E27FC236}">
                <a16:creationId xmlns:a16="http://schemas.microsoft.com/office/drawing/2014/main" id="{2943CF12-512E-24F3-4360-47CCA32C6B87}"/>
              </a:ext>
            </a:extLst>
          </p:cNvPr>
          <p:cNvSpPr txBox="1">
            <a:spLocks/>
          </p:cNvSpPr>
          <p:nvPr/>
        </p:nvSpPr>
        <p:spPr>
          <a:xfrm>
            <a:off x="1283056" y="4706022"/>
            <a:ext cx="10345064" cy="1270074"/>
          </a:xfrm>
          <a:prstGeom prst="rect">
            <a:avLst/>
          </a:prstGeom>
        </p:spPr>
        <p:txBody>
          <a:bodyPr/>
          <a:lstStyle>
            <a:lvl1pPr marL="228600" indent="-228600" algn="l" defTabSz="914400" rtl="0" eaLnBrk="1" latinLnBrk="0" hangingPunct="1">
              <a:lnSpc>
                <a:spcPct val="90000"/>
              </a:lnSpc>
              <a:spcBef>
                <a:spcPts val="1000"/>
              </a:spcBef>
              <a:buClr>
                <a:srgbClr val="649B00"/>
              </a:buClr>
              <a:buFont typeface="Arial" panose="020B0604020202020204" pitchFamily="34" charset="0"/>
              <a:buChar char="•"/>
              <a:defRPr sz="2800" kern="1200">
                <a:solidFill>
                  <a:srgbClr val="57595A"/>
                </a:solidFill>
                <a:latin typeface="+mj-lt"/>
                <a:ea typeface="+mn-ea"/>
                <a:cs typeface="+mn-cs"/>
              </a:defRPr>
            </a:lvl1pPr>
            <a:lvl2pPr marL="685800" indent="-228600" algn="l" defTabSz="914400" rtl="0" eaLnBrk="1" latinLnBrk="0" hangingPunct="1">
              <a:lnSpc>
                <a:spcPct val="90000"/>
              </a:lnSpc>
              <a:spcBef>
                <a:spcPts val="500"/>
              </a:spcBef>
              <a:buClr>
                <a:srgbClr val="649B00"/>
              </a:buClr>
              <a:buFont typeface="Arial" panose="020B0604020202020204" pitchFamily="34" charset="0"/>
              <a:buChar char="•"/>
              <a:defRPr sz="2400" kern="1200">
                <a:solidFill>
                  <a:srgbClr val="57595A"/>
                </a:solidFill>
                <a:latin typeface="+mj-lt"/>
                <a:ea typeface="+mn-ea"/>
                <a:cs typeface="+mn-cs"/>
              </a:defRPr>
            </a:lvl2pPr>
            <a:lvl3pPr marL="1143000" indent="-228600" algn="l" defTabSz="914400" rtl="0" eaLnBrk="1" latinLnBrk="0" hangingPunct="1">
              <a:lnSpc>
                <a:spcPct val="90000"/>
              </a:lnSpc>
              <a:spcBef>
                <a:spcPts val="500"/>
              </a:spcBef>
              <a:buClr>
                <a:srgbClr val="649B00"/>
              </a:buClr>
              <a:buFont typeface="Arial" panose="020B0604020202020204" pitchFamily="34" charset="0"/>
              <a:buChar char="•"/>
              <a:defRPr sz="2000" kern="1200">
                <a:solidFill>
                  <a:srgbClr val="57595A"/>
                </a:solidFill>
                <a:latin typeface="+mj-lt"/>
                <a:ea typeface="+mn-ea"/>
                <a:cs typeface="+mn-cs"/>
              </a:defRPr>
            </a:lvl3pPr>
            <a:lvl4pPr marL="1600200" indent="-228600" algn="l" defTabSz="914400" rtl="0" eaLnBrk="1" latinLnBrk="0" hangingPunct="1">
              <a:lnSpc>
                <a:spcPct val="90000"/>
              </a:lnSpc>
              <a:spcBef>
                <a:spcPts val="500"/>
              </a:spcBef>
              <a:buClr>
                <a:srgbClr val="649B00"/>
              </a:buClr>
              <a:buFont typeface="Arial" panose="020B0604020202020204" pitchFamily="34" charset="0"/>
              <a:buChar char="•"/>
              <a:defRPr sz="1800" kern="1200">
                <a:solidFill>
                  <a:srgbClr val="57595A"/>
                </a:solidFill>
                <a:latin typeface="+mj-lt"/>
                <a:ea typeface="+mn-ea"/>
                <a:cs typeface="+mn-cs"/>
              </a:defRPr>
            </a:lvl4pPr>
            <a:lvl5pPr marL="2057400" indent="-228600" algn="l" defTabSz="914400" rtl="0" eaLnBrk="1" latinLnBrk="0" hangingPunct="1">
              <a:lnSpc>
                <a:spcPct val="90000"/>
              </a:lnSpc>
              <a:spcBef>
                <a:spcPts val="500"/>
              </a:spcBef>
              <a:buClr>
                <a:srgbClr val="649B00"/>
              </a:buClr>
              <a:buFont typeface="Arial" panose="020B0604020202020204" pitchFamily="34" charset="0"/>
              <a:buChar char="•"/>
              <a:defRPr sz="1800" kern="1200">
                <a:solidFill>
                  <a:srgbClr val="57595A"/>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649B00"/>
              </a:buClr>
              <a:buSzTx/>
              <a:buFont typeface="Arial" panose="020B0604020202020204" pitchFamily="34" charset="0"/>
              <a:buNone/>
              <a:tabLst/>
              <a:defRPr/>
            </a:pPr>
            <a:r>
              <a:rPr kumimoji="0" lang="en-US" sz="2800" b="0" i="0" u="none" strike="noStrike" kern="1200" cap="none" spc="0" normalizeH="0" baseline="0" noProof="0">
                <a:ln>
                  <a:noFill/>
                </a:ln>
                <a:solidFill>
                  <a:srgbClr val="57595A"/>
                </a:solidFill>
                <a:effectLst/>
                <a:uLnTx/>
                <a:uFillTx/>
                <a:latin typeface="Calibri Light" panose="020F0302020204030204"/>
                <a:ea typeface="+mn-ea"/>
                <a:cs typeface="+mn-cs"/>
              </a:rPr>
              <a:t>CBP’s ability to enforce trade laws increasingly depends on identifying the correct importer and ensuring brokers have appropriate authority and supporting documentation. </a:t>
            </a:r>
          </a:p>
          <a:p>
            <a:pPr marL="228600" marR="0" lvl="0" indent="-228600" algn="l" defTabSz="914400" rtl="0" eaLnBrk="1" fontAlgn="auto" latinLnBrk="0" hangingPunct="1">
              <a:lnSpc>
                <a:spcPct val="90000"/>
              </a:lnSpc>
              <a:spcBef>
                <a:spcPts val="1000"/>
              </a:spcBef>
              <a:spcAft>
                <a:spcPts val="0"/>
              </a:spcAft>
              <a:buClr>
                <a:srgbClr val="649B00"/>
              </a:buClr>
              <a:buSzTx/>
              <a:buFont typeface="Arial" panose="020B0604020202020204" pitchFamily="34" charset="0"/>
              <a:buChar char="•"/>
              <a:tabLst/>
              <a:defRPr/>
            </a:pPr>
            <a:endParaRPr kumimoji="0" lang="en-US" sz="2800" b="0" i="0" u="none" strike="noStrike" kern="1200" cap="none" spc="0" normalizeH="0" baseline="0" noProof="0">
              <a:ln>
                <a:noFill/>
              </a:ln>
              <a:solidFill>
                <a:srgbClr val="57595A"/>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3315504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6677C-F6FB-46D5-16B5-18B683A96B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95FAD1-6495-03A8-1A65-CA57B6AA0ABA}"/>
              </a:ext>
            </a:extLst>
          </p:cNvPr>
          <p:cNvSpPr>
            <a:spLocks noGrp="1"/>
          </p:cNvSpPr>
          <p:nvPr>
            <p:ph type="title"/>
          </p:nvPr>
        </p:nvSpPr>
        <p:spPr/>
        <p:txBody>
          <a:bodyPr lIns="91440" tIns="45720" rIns="91440" bIns="45720" anchor="t">
            <a:noAutofit/>
          </a:bodyPr>
          <a:lstStyle/>
          <a:p>
            <a:pPr defTabSz="852488" eaLnBrk="0" hangingPunct="0">
              <a:tabLst>
                <a:tab pos="1173163" algn="l"/>
              </a:tabLst>
            </a:pPr>
            <a:r>
              <a:rPr lang="en-US"/>
              <a:t>RTME &amp; POA Enforcement Actions</a:t>
            </a:r>
          </a:p>
        </p:txBody>
      </p:sp>
      <p:sp>
        <p:nvSpPr>
          <p:cNvPr id="3" name="Content Placeholder 2">
            <a:extLst>
              <a:ext uri="{FF2B5EF4-FFF2-40B4-BE49-F238E27FC236}">
                <a16:creationId xmlns:a16="http://schemas.microsoft.com/office/drawing/2014/main" id="{AD61BF33-4853-9807-2BCD-644282CC1D16}"/>
              </a:ext>
            </a:extLst>
          </p:cNvPr>
          <p:cNvSpPr>
            <a:spLocks noGrp="1"/>
          </p:cNvSpPr>
          <p:nvPr>
            <p:ph idx="1"/>
          </p:nvPr>
        </p:nvSpPr>
        <p:spPr/>
        <p:txBody>
          <a:bodyPr/>
          <a:lstStyle/>
          <a:p>
            <a:r>
              <a:rPr lang="en-US"/>
              <a:t>More frequent holds relating to RTME. </a:t>
            </a:r>
          </a:p>
          <a:p>
            <a:pPr lvl="1"/>
            <a:r>
              <a:rPr lang="en-US"/>
              <a:t>Brokers required to furnish documentation demonstrating RTME and POA.</a:t>
            </a:r>
          </a:p>
          <a:p>
            <a:r>
              <a:rPr lang="en-US"/>
              <a:t>CBP not releasing the goods until RTME is demonstrated – may result in destruction or export</a:t>
            </a:r>
          </a:p>
          <a:p>
            <a:r>
              <a:rPr lang="en-US"/>
              <a:t>Close attention to validation of corporation and authority to execute POA</a:t>
            </a:r>
          </a:p>
          <a:p>
            <a:r>
              <a:rPr lang="en-US"/>
              <a:t>Conduct due diligence before a hold occurs!</a:t>
            </a:r>
          </a:p>
          <a:p>
            <a:r>
              <a:rPr lang="en-US"/>
              <a:t>New EO: Establishment of enhanced vetting procedures and scrutiny </a:t>
            </a:r>
          </a:p>
          <a:p>
            <a:pPr lvl="2"/>
            <a:r>
              <a:rPr lang="en-US"/>
              <a:t>Recurring vetting</a:t>
            </a:r>
          </a:p>
          <a:p>
            <a:pPr lvl="2"/>
            <a:r>
              <a:rPr lang="en-US"/>
              <a:t>Touches Foreign IORs, affiliates of IORs, Brokers, Forwarders, Bond Custodians</a:t>
            </a:r>
          </a:p>
          <a:p>
            <a:endParaRPr lang="en-US"/>
          </a:p>
        </p:txBody>
      </p:sp>
      <p:sp>
        <p:nvSpPr>
          <p:cNvPr id="4" name="Footer Placeholder 3">
            <a:extLst>
              <a:ext uri="{FF2B5EF4-FFF2-40B4-BE49-F238E27FC236}">
                <a16:creationId xmlns:a16="http://schemas.microsoft.com/office/drawing/2014/main" id="{E605CCE0-903D-6A53-AD7B-24AB718687A8}"/>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80BA6A3C-D9DD-C19D-2E1F-2C3EF29126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6CE8A1-6974-4F60-A884-8B939ED38A57}" type="slidenum">
              <a:rPr lang="en-US" smtClean="0"/>
              <a:pPr/>
              <a:t>31</a:t>
            </a:fld>
            <a:endParaRPr lang="en-US"/>
          </a:p>
        </p:txBody>
      </p:sp>
    </p:spTree>
    <p:extLst>
      <p:ext uri="{BB962C8B-B14F-4D97-AF65-F5344CB8AC3E}">
        <p14:creationId xmlns:p14="http://schemas.microsoft.com/office/powerpoint/2010/main" val="14740470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ED17C-66C5-E879-63BB-16903259D22A}"/>
              </a:ext>
            </a:extLst>
          </p:cNvPr>
          <p:cNvSpPr>
            <a:spLocks noGrp="1"/>
          </p:cNvSpPr>
          <p:nvPr>
            <p:ph type="title"/>
          </p:nvPr>
        </p:nvSpPr>
        <p:spPr>
          <a:xfrm>
            <a:off x="1246570" y="579595"/>
            <a:ext cx="10561971" cy="1097280"/>
          </a:xfrm>
        </p:spPr>
        <p:txBody>
          <a:bodyPr/>
          <a:lstStyle/>
          <a:p>
            <a:r>
              <a:rPr lang="en-US"/>
              <a:t>Broker Modernization Regulations – </a:t>
            </a:r>
            <a:br>
              <a:rPr lang="en-US"/>
            </a:br>
            <a:r>
              <a:rPr lang="en-US"/>
              <a:t>Federal Register, Vol. 87, No. 200, October 18, 2022 </a:t>
            </a:r>
          </a:p>
        </p:txBody>
      </p:sp>
      <p:sp>
        <p:nvSpPr>
          <p:cNvPr id="3" name="Content Placeholder 2">
            <a:extLst>
              <a:ext uri="{FF2B5EF4-FFF2-40B4-BE49-F238E27FC236}">
                <a16:creationId xmlns:a16="http://schemas.microsoft.com/office/drawing/2014/main" id="{1BF53E34-5150-E410-03A5-0A61FD332D23}"/>
              </a:ext>
            </a:extLst>
          </p:cNvPr>
          <p:cNvSpPr>
            <a:spLocks noGrp="1"/>
          </p:cNvSpPr>
          <p:nvPr>
            <p:ph idx="1"/>
          </p:nvPr>
        </p:nvSpPr>
        <p:spPr>
          <a:xfrm>
            <a:off x="1246571" y="1756790"/>
            <a:ext cx="10631298" cy="4951151"/>
          </a:xfrm>
        </p:spPr>
        <p:txBody>
          <a:bodyPr>
            <a:normAutofit/>
          </a:bodyPr>
          <a:lstStyle/>
          <a:p>
            <a:pPr>
              <a:lnSpc>
                <a:spcPct val="110000"/>
              </a:lnSpc>
            </a:pPr>
            <a:r>
              <a:rPr lang="en-US" sz="2600" b="1" i="1">
                <a:solidFill>
                  <a:srgbClr val="333333"/>
                </a:solidFill>
              </a:rPr>
              <a:t>“A broker is tasked with the responsibility to exercise the highest level of accuracy  and knowledge when filing entries…” (Page 63270)</a:t>
            </a:r>
          </a:p>
          <a:p>
            <a:pPr>
              <a:lnSpc>
                <a:spcPct val="110000"/>
              </a:lnSpc>
            </a:pPr>
            <a:r>
              <a:rPr lang="en-US" sz="2600" b="1" i="1">
                <a:solidFill>
                  <a:srgbClr val="333333"/>
                </a:solidFill>
              </a:rPr>
              <a:t>“The due diligence standard in revised paragraph (b) of 111.39 requires that a broker ascertain the correctness of any information which the broker imparts to a client…” (Page 63274)</a:t>
            </a:r>
          </a:p>
          <a:p>
            <a:pPr>
              <a:lnSpc>
                <a:spcPct val="110000"/>
              </a:lnSpc>
            </a:pPr>
            <a:r>
              <a:rPr lang="en-US" sz="2600" b="1" i="1">
                <a:solidFill>
                  <a:srgbClr val="333333"/>
                </a:solidFill>
              </a:rPr>
              <a:t>“…a broker’s responsibility includes a duty to verify any information received from the importer is correct, e.g., that the classification of goods is correct. The broker must further verify, depending on the specific facts and circumstances, whether the importer has experience in gathering and providing the necessary information to the broker….” (Page 63284)</a:t>
            </a:r>
          </a:p>
        </p:txBody>
      </p:sp>
      <p:sp>
        <p:nvSpPr>
          <p:cNvPr id="5" name="Footer Placeholder 3">
            <a:extLst>
              <a:ext uri="{FF2B5EF4-FFF2-40B4-BE49-F238E27FC236}">
                <a16:creationId xmlns:a16="http://schemas.microsoft.com/office/drawing/2014/main" id="{972A9626-A093-BAA1-8685-E4564C929002}"/>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1714662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1EFFB-9EA3-AAC4-71A9-A22ECBBFA1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F4DD70-811A-0CB5-9844-A37B2C0F02AC}"/>
              </a:ext>
            </a:extLst>
          </p:cNvPr>
          <p:cNvSpPr>
            <a:spLocks noGrp="1"/>
          </p:cNvSpPr>
          <p:nvPr>
            <p:ph type="title"/>
          </p:nvPr>
        </p:nvSpPr>
        <p:spPr/>
        <p:txBody>
          <a:bodyPr/>
          <a:lstStyle/>
          <a:p>
            <a:r>
              <a:rPr lang="en-US"/>
              <a:t>Potential Egregious Violations</a:t>
            </a:r>
          </a:p>
        </p:txBody>
      </p:sp>
      <p:sp>
        <p:nvSpPr>
          <p:cNvPr id="3" name="Content Placeholder 2">
            <a:extLst>
              <a:ext uri="{FF2B5EF4-FFF2-40B4-BE49-F238E27FC236}">
                <a16:creationId xmlns:a16="http://schemas.microsoft.com/office/drawing/2014/main" id="{A6ED1DC2-8DD7-02C7-68E3-53CD9AF3D475}"/>
              </a:ext>
            </a:extLst>
          </p:cNvPr>
          <p:cNvSpPr>
            <a:spLocks noGrp="1"/>
          </p:cNvSpPr>
          <p:nvPr>
            <p:ph idx="1"/>
          </p:nvPr>
        </p:nvSpPr>
        <p:spPr>
          <a:xfrm>
            <a:off x="1097280" y="1433484"/>
            <a:ext cx="10515600" cy="4951151"/>
          </a:xfrm>
        </p:spPr>
        <p:txBody>
          <a:bodyPr>
            <a:normAutofit fontScale="70000" lnSpcReduction="20000"/>
          </a:bodyPr>
          <a:lstStyle/>
          <a:p>
            <a:pPr>
              <a:buClr>
                <a:schemeClr val="accent2"/>
              </a:buClr>
            </a:pPr>
            <a:r>
              <a:rPr lang="en-US"/>
              <a:t>Providing or omitting entry information which would result in avoidance of inspection or entry review by another agency thereby affecting the admissibility decisions regarding the entered merchandise. </a:t>
            </a:r>
          </a:p>
          <a:p>
            <a:pPr>
              <a:buClr>
                <a:schemeClr val="accent2"/>
              </a:buClr>
            </a:pPr>
            <a:r>
              <a:rPr lang="en-US"/>
              <a:t>Providing or omitting entry information which would result in avoidance of anti-dumping or countervailing duties or would result in significant loss of revenue. </a:t>
            </a:r>
          </a:p>
          <a:p>
            <a:pPr>
              <a:buClr>
                <a:schemeClr val="accent2"/>
              </a:buClr>
            </a:pPr>
            <a:r>
              <a:rPr lang="en-US">
                <a:highlight>
                  <a:srgbClr val="FFFF00"/>
                </a:highlight>
              </a:rPr>
              <a:t>Providing incorrect information or omitting entry information relevant to merchandise associated with CBP Priority Trade Issues (PTIs). </a:t>
            </a:r>
          </a:p>
          <a:p>
            <a:pPr>
              <a:buClr>
                <a:schemeClr val="accent2"/>
              </a:buClr>
            </a:pPr>
            <a:r>
              <a:rPr lang="en-US"/>
              <a:t>Failing to identify merchandise that is subject to quantitative restrictions or government licenses or permits. </a:t>
            </a:r>
          </a:p>
          <a:p>
            <a:pPr>
              <a:buClr>
                <a:schemeClr val="accent2"/>
              </a:buClr>
            </a:pPr>
            <a:r>
              <a:rPr lang="en-US">
                <a:highlight>
                  <a:srgbClr val="FFFF00"/>
                </a:highlight>
              </a:rPr>
              <a:t>Failing to properly execute powers of attorney or customs bonds, failing to retain records, or engaging in prohibited relations with unlicensed persons. </a:t>
            </a:r>
          </a:p>
          <a:p>
            <a:pPr>
              <a:buClr>
                <a:schemeClr val="accent2"/>
              </a:buClr>
            </a:pPr>
            <a:r>
              <a:rPr lang="en-US"/>
              <a:t>Failing to respond to CBP requests for information, telephone calls, requests for meetings or any other reasonable attempts to confer about customs business. </a:t>
            </a:r>
          </a:p>
          <a:p>
            <a:pPr>
              <a:buClr>
                <a:schemeClr val="accent2"/>
              </a:buClr>
            </a:pPr>
            <a:r>
              <a:rPr lang="en-US"/>
              <a:t>Changing importer information in the Automated Commercial Environment (ACE) without authorization from the importer or submitting importer information into ACE which is inaccurate or false.</a:t>
            </a:r>
          </a:p>
          <a:p>
            <a:pPr marL="0" indent="0">
              <a:buClr>
                <a:schemeClr val="accent2"/>
              </a:buClr>
              <a:buNone/>
            </a:pPr>
            <a:r>
              <a:rPr lang="en-US" b="1"/>
              <a:t>Customs Broker Guidance for the Trade Community, Page 78</a:t>
            </a:r>
          </a:p>
        </p:txBody>
      </p:sp>
      <p:sp>
        <p:nvSpPr>
          <p:cNvPr id="4" name="Footer Placeholder 3">
            <a:extLst>
              <a:ext uri="{FF2B5EF4-FFF2-40B4-BE49-F238E27FC236}">
                <a16:creationId xmlns:a16="http://schemas.microsoft.com/office/drawing/2014/main" id="{F45A5EAB-ACFD-5370-94EA-836A0642579D}"/>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3233001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ED17C-66C5-E879-63BB-16903259D22A}"/>
              </a:ext>
            </a:extLst>
          </p:cNvPr>
          <p:cNvSpPr>
            <a:spLocks noGrp="1"/>
          </p:cNvSpPr>
          <p:nvPr>
            <p:ph type="title"/>
          </p:nvPr>
        </p:nvSpPr>
        <p:spPr/>
        <p:txBody>
          <a:bodyPr/>
          <a:lstStyle/>
          <a:p>
            <a:r>
              <a:rPr lang="en-US"/>
              <a:t>Broker Legal Standard - Penalties</a:t>
            </a:r>
          </a:p>
        </p:txBody>
      </p:sp>
      <p:sp>
        <p:nvSpPr>
          <p:cNvPr id="3" name="Content Placeholder 2">
            <a:extLst>
              <a:ext uri="{FF2B5EF4-FFF2-40B4-BE49-F238E27FC236}">
                <a16:creationId xmlns:a16="http://schemas.microsoft.com/office/drawing/2014/main" id="{1BF53E34-5150-E410-03A5-0A61FD332D23}"/>
              </a:ext>
            </a:extLst>
          </p:cNvPr>
          <p:cNvSpPr>
            <a:spLocks noGrp="1"/>
          </p:cNvSpPr>
          <p:nvPr>
            <p:ph idx="1"/>
          </p:nvPr>
        </p:nvSpPr>
        <p:spPr>
          <a:xfrm>
            <a:off x="1111386" y="1103284"/>
            <a:ext cx="10515600" cy="4951151"/>
          </a:xfrm>
        </p:spPr>
        <p:txBody>
          <a:bodyPr>
            <a:normAutofit fontScale="62500" lnSpcReduction="20000"/>
          </a:bodyPr>
          <a:lstStyle/>
          <a:p>
            <a:pPr>
              <a:lnSpc>
                <a:spcPct val="110000"/>
              </a:lnSpc>
            </a:pPr>
            <a:r>
              <a:rPr lang="en-US" b="1" i="1"/>
              <a:t>19 U.S.C. 1641(d)</a:t>
            </a:r>
          </a:p>
          <a:p>
            <a:pPr>
              <a:lnSpc>
                <a:spcPct val="110000"/>
              </a:lnSpc>
            </a:pPr>
            <a:r>
              <a:rPr lang="en-US" b="1"/>
              <a:t>CBP may impose a penalty not to exceed $30,000 in total for violations, if it is shown that the broker:</a:t>
            </a:r>
          </a:p>
          <a:p>
            <a:pPr marL="514350" indent="-514350">
              <a:lnSpc>
                <a:spcPct val="110000"/>
              </a:lnSpc>
              <a:buClr>
                <a:schemeClr val="accent1">
                  <a:lumMod val="60000"/>
                  <a:lumOff val="40000"/>
                </a:schemeClr>
              </a:buClr>
              <a:buFont typeface="+mj-lt"/>
              <a:buAutoNum type="alphaUcPeriod"/>
            </a:pPr>
            <a:r>
              <a:rPr lang="en-US" b="1"/>
              <a:t>Made any false or misleading statement, or omission, with respect to any material fact, in any license or permit application;</a:t>
            </a:r>
          </a:p>
          <a:p>
            <a:pPr marL="495325" indent="-495325">
              <a:lnSpc>
                <a:spcPct val="110000"/>
              </a:lnSpc>
              <a:buClr>
                <a:schemeClr val="accent1">
                  <a:lumMod val="60000"/>
                  <a:lumOff val="40000"/>
                </a:schemeClr>
              </a:buClr>
              <a:buAutoNum type="alphaUcPeriod"/>
            </a:pPr>
            <a:r>
              <a:rPr lang="en-US" b="1"/>
              <a:t>Has been convicted after filing the application of a felony related to import/export, customs business or involved larceny/theft, robbery, extortion, forgery, etc.;</a:t>
            </a:r>
          </a:p>
          <a:p>
            <a:pPr marL="495325" indent="-495325">
              <a:lnSpc>
                <a:spcPct val="110000"/>
              </a:lnSpc>
              <a:buClr>
                <a:schemeClr val="accent1">
                  <a:lumMod val="60000"/>
                  <a:lumOff val="40000"/>
                </a:schemeClr>
              </a:buClr>
              <a:buAutoNum type="alphaUcPeriod"/>
            </a:pPr>
            <a:r>
              <a:rPr lang="en-US" b="1" u="sng"/>
              <a:t>Has violated any provision of any law enforced by CBP or such rules or regulations</a:t>
            </a:r>
            <a:r>
              <a:rPr lang="en-US" b="1"/>
              <a:t>;</a:t>
            </a:r>
          </a:p>
          <a:p>
            <a:pPr marL="495325" indent="-495325">
              <a:lnSpc>
                <a:spcPct val="110000"/>
              </a:lnSpc>
              <a:buClr>
                <a:schemeClr val="accent1">
                  <a:lumMod val="60000"/>
                  <a:lumOff val="40000"/>
                </a:schemeClr>
              </a:buClr>
              <a:buAutoNum type="alphaUcPeriod"/>
            </a:pPr>
            <a:r>
              <a:rPr lang="en-US" b="1" u="sng"/>
              <a:t>Has counseled, commanded, induced, procured, or knowingly aided or abetted the violations by any other person of any provision of law or rules or regulations that CBP enforces</a:t>
            </a:r>
            <a:r>
              <a:rPr lang="en-US" b="1"/>
              <a:t>;</a:t>
            </a:r>
          </a:p>
          <a:p>
            <a:pPr marL="495325" indent="-495325">
              <a:lnSpc>
                <a:spcPct val="110000"/>
              </a:lnSpc>
              <a:buClr>
                <a:schemeClr val="accent1">
                  <a:lumMod val="60000"/>
                  <a:lumOff val="40000"/>
                </a:schemeClr>
              </a:buClr>
              <a:buAutoNum type="alphaUcPeriod"/>
            </a:pPr>
            <a:r>
              <a:rPr lang="en-US" b="1"/>
              <a:t>Has knowingly employed or continued to employ a convicted felon, without written approval from CBP;</a:t>
            </a:r>
          </a:p>
          <a:p>
            <a:pPr marL="495325" indent="-495325">
              <a:lnSpc>
                <a:spcPct val="110000"/>
              </a:lnSpc>
              <a:buClr>
                <a:schemeClr val="accent1">
                  <a:lumMod val="60000"/>
                  <a:lumOff val="40000"/>
                </a:schemeClr>
              </a:buClr>
              <a:buAutoNum type="alphaUcPeriod"/>
            </a:pPr>
            <a:r>
              <a:rPr lang="en-US" b="1"/>
              <a:t>Has in the course of customs business with intent to defraud in any manner willfully and knowingly deceived, misled or threatened any client or prospective client; or</a:t>
            </a:r>
          </a:p>
          <a:p>
            <a:pPr marL="495325" indent="-495325">
              <a:lnSpc>
                <a:spcPct val="110000"/>
              </a:lnSpc>
              <a:buClr>
                <a:schemeClr val="accent1">
                  <a:lumMod val="60000"/>
                  <a:lumOff val="40000"/>
                </a:schemeClr>
              </a:buClr>
              <a:buAutoNum type="alphaUcPeriod"/>
            </a:pPr>
            <a:r>
              <a:rPr lang="en-US" b="1"/>
              <a:t>Has been convicted of committing an act of terrorism.</a:t>
            </a:r>
          </a:p>
          <a:p>
            <a:pPr>
              <a:lnSpc>
                <a:spcPct val="110000"/>
              </a:lnSpc>
              <a:buClr>
                <a:schemeClr val="accent1">
                  <a:lumMod val="60000"/>
                  <a:lumOff val="40000"/>
                </a:schemeClr>
              </a:buClr>
            </a:pPr>
            <a:r>
              <a:rPr lang="en-US" b="1"/>
              <a:t>19 USC 1592</a:t>
            </a:r>
          </a:p>
        </p:txBody>
      </p:sp>
      <p:sp>
        <p:nvSpPr>
          <p:cNvPr id="4" name="Footer Placeholder 3">
            <a:extLst>
              <a:ext uri="{FF2B5EF4-FFF2-40B4-BE49-F238E27FC236}">
                <a16:creationId xmlns:a16="http://schemas.microsoft.com/office/drawing/2014/main" id="{14690460-09A1-C21C-8D0B-EC2387C0F1C0}"/>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13933214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E068F-2DFC-A31E-1A3C-BF63C0D5D1E1}"/>
            </a:ext>
          </a:extLst>
        </p:cNvPr>
        <p:cNvGrpSpPr/>
        <p:nvPr/>
      </p:nvGrpSpPr>
      <p:grpSpPr>
        <a:xfrm>
          <a:off x="0" y="0"/>
          <a:ext cx="0" cy="0"/>
          <a:chOff x="0" y="0"/>
          <a:chExt cx="0" cy="0"/>
        </a:xfrm>
      </p:grpSpPr>
      <p:sp>
        <p:nvSpPr>
          <p:cNvPr id="360450" name="Rectangle 2">
            <a:extLst>
              <a:ext uri="{FF2B5EF4-FFF2-40B4-BE49-F238E27FC236}">
                <a16:creationId xmlns:a16="http://schemas.microsoft.com/office/drawing/2014/main" id="{77D4A788-6F7A-A20A-49D9-B44AA4E8AC9F}"/>
              </a:ext>
            </a:extLst>
          </p:cNvPr>
          <p:cNvSpPr>
            <a:spLocks noChangeArrowheads="1"/>
          </p:cNvSpPr>
          <p:nvPr/>
        </p:nvSpPr>
        <p:spPr bwMode="auto">
          <a:xfrm>
            <a:off x="1477107" y="1235364"/>
            <a:ext cx="10714893" cy="6117332"/>
          </a:xfrm>
          <a:prstGeom prst="rect">
            <a:avLst/>
          </a:prstGeom>
          <a:noFill/>
          <a:ln w="12700">
            <a:noFill/>
            <a:miter lim="800000"/>
            <a:headEnd/>
            <a:tailEnd/>
          </a:ln>
          <a:effectLst/>
        </p:spPr>
        <p:txBody>
          <a:bodyPr wrap="square" lIns="87094" tIns="42045" rIns="87094" bIns="42045">
            <a:spAutoFit/>
          </a:bodyPr>
          <a:lstStyle/>
          <a:p>
            <a:pPr marL="0" marR="0" lvl="0" indent="0" algn="l" defTabSz="852488" rtl="0" eaLnBrk="0" fontAlgn="auto" latinLnBrk="0" hangingPunct="0">
              <a:lnSpc>
                <a:spcPct val="100000"/>
              </a:lnSpc>
              <a:spcBef>
                <a:spcPts val="0"/>
              </a:spcBef>
              <a:spcAft>
                <a:spcPts val="0"/>
              </a:spcAft>
              <a:buClrTx/>
              <a:buSzTx/>
              <a:buFontTx/>
              <a:buNone/>
              <a:tabLst>
                <a:tab pos="1173163" algn="l"/>
              </a:tabLst>
              <a:defRPr/>
            </a:pPr>
            <a:r>
              <a:rPr kumimoji="0" lang="en-US" sz="2800" b="0" i="0" u="none" strike="noStrike" kern="1200" cap="none" spc="0" normalizeH="0" baseline="0" noProof="0">
                <a:ln>
                  <a:noFill/>
                </a:ln>
                <a:solidFill>
                  <a:srgbClr val="57595A"/>
                </a:solidFill>
                <a:effectLst/>
                <a:uLnTx/>
                <a:uFillTx/>
                <a:latin typeface="Calibri Light" panose="020F0302020204030204"/>
                <a:ea typeface="+mn-ea"/>
                <a:cs typeface="+mn-cs"/>
              </a:rPr>
              <a:t>Executive Order 14411 of June 3, 2026 (Fed Reg publication, 91 FR 35125  6/10/2026) – Strengthening Customs Enforcement</a:t>
            </a:r>
          </a:p>
          <a:p>
            <a:pPr marL="457200" marR="0" lvl="0" indent="-457200" algn="l" defTabSz="852488" rtl="0" eaLnBrk="0" fontAlgn="auto" latinLnBrk="0" hangingPunct="0">
              <a:lnSpc>
                <a:spcPct val="100000"/>
              </a:lnSpc>
              <a:spcBef>
                <a:spcPts val="0"/>
              </a:spcBef>
              <a:spcAft>
                <a:spcPts val="0"/>
              </a:spcAft>
              <a:buClr>
                <a:srgbClr val="649B00"/>
              </a:buClr>
              <a:buSzTx/>
              <a:buFont typeface="Arial" panose="020B0604020202020204" pitchFamily="34" charset="0"/>
              <a:buChar char="•"/>
              <a:tabLst>
                <a:tab pos="1173163" algn="l"/>
              </a:tabLst>
              <a:defRPr/>
            </a:pPr>
            <a:r>
              <a:rPr kumimoji="0" lang="en-US" sz="2800" b="0" i="0" u="none" strike="noStrike" kern="1200" cap="none" spc="0" normalizeH="0" baseline="0" noProof="0">
                <a:ln>
                  <a:noFill/>
                </a:ln>
                <a:solidFill>
                  <a:srgbClr val="57595A"/>
                </a:solidFill>
                <a:effectLst/>
                <a:uLnTx/>
                <a:uFillTx/>
                <a:latin typeface="Calibri Light" panose="020F0302020204030204"/>
                <a:ea typeface="+mn-ea"/>
                <a:cs typeface="+mn-cs"/>
              </a:rPr>
              <a:t>Imposes new designation of IORs</a:t>
            </a:r>
          </a:p>
          <a:p>
            <a:pPr marL="457200" marR="0" lvl="0" indent="-457200" algn="l" defTabSz="852488" rtl="0" eaLnBrk="0" fontAlgn="auto" latinLnBrk="0" hangingPunct="0">
              <a:lnSpc>
                <a:spcPct val="100000"/>
              </a:lnSpc>
              <a:spcBef>
                <a:spcPts val="0"/>
              </a:spcBef>
              <a:spcAft>
                <a:spcPts val="0"/>
              </a:spcAft>
              <a:buClr>
                <a:srgbClr val="649B00"/>
              </a:buClr>
              <a:buSzTx/>
              <a:buFont typeface="Arial" panose="020B0604020202020204" pitchFamily="34" charset="0"/>
              <a:buChar char="•"/>
              <a:tabLst>
                <a:tab pos="1173163" algn="l"/>
              </a:tabLst>
              <a:defRPr/>
            </a:pPr>
            <a:r>
              <a:rPr lang="en-US" sz="2800">
                <a:solidFill>
                  <a:srgbClr val="57595A"/>
                </a:solidFill>
                <a:latin typeface="Calibri Light" panose="020F0302020204030204"/>
              </a:rPr>
              <a:t>Additional ownership and supply chain partner disclosure requirements</a:t>
            </a:r>
            <a:endParaRPr kumimoji="0" lang="en-US" sz="2800" b="0" i="0" u="none" strike="noStrike" kern="1200" cap="none" spc="0" normalizeH="0" baseline="0" noProof="0">
              <a:ln>
                <a:noFill/>
              </a:ln>
              <a:solidFill>
                <a:srgbClr val="57595A"/>
              </a:solidFill>
              <a:effectLst/>
              <a:uLnTx/>
              <a:uFillTx/>
              <a:latin typeface="Calibri Light" panose="020F0302020204030204"/>
              <a:ea typeface="+mn-ea"/>
              <a:cs typeface="+mn-cs"/>
            </a:endParaRPr>
          </a:p>
          <a:p>
            <a:pPr marL="457200" marR="0" lvl="0" indent="-457200" algn="l" defTabSz="852488" rtl="0" eaLnBrk="0" fontAlgn="auto" latinLnBrk="0" hangingPunct="0">
              <a:lnSpc>
                <a:spcPct val="100000"/>
              </a:lnSpc>
              <a:spcBef>
                <a:spcPts val="0"/>
              </a:spcBef>
              <a:spcAft>
                <a:spcPts val="0"/>
              </a:spcAft>
              <a:buClr>
                <a:srgbClr val="649B00"/>
              </a:buClr>
              <a:buSzTx/>
              <a:buFont typeface="Arial" panose="020B0604020202020204" pitchFamily="34" charset="0"/>
              <a:buChar char="•"/>
              <a:tabLst>
                <a:tab pos="1173163" algn="l"/>
              </a:tabLst>
              <a:defRPr/>
            </a:pPr>
            <a:r>
              <a:rPr lang="en-US" sz="2800">
                <a:solidFill>
                  <a:srgbClr val="57595A"/>
                </a:solidFill>
                <a:latin typeface="Calibri Light" panose="020F0302020204030204"/>
              </a:rPr>
              <a:t>Calls for enhanced and recurring vetting of brokers and IORs (and others)</a:t>
            </a:r>
            <a:endParaRPr kumimoji="0" lang="en-US" sz="2800" b="0" i="0" u="none" strike="noStrike" kern="1200" cap="none" spc="0" normalizeH="0" baseline="0" noProof="0">
              <a:ln>
                <a:noFill/>
              </a:ln>
              <a:solidFill>
                <a:srgbClr val="57595A"/>
              </a:solidFill>
              <a:effectLst/>
              <a:uLnTx/>
              <a:uFillTx/>
              <a:latin typeface="Calibri Light" panose="020F0302020204030204"/>
              <a:ea typeface="+mn-ea"/>
              <a:cs typeface="+mn-cs"/>
            </a:endParaRPr>
          </a:p>
          <a:p>
            <a:pPr marL="457200" marR="0" lvl="0" indent="-457200" algn="l" defTabSz="852488" rtl="0" eaLnBrk="0" fontAlgn="auto" latinLnBrk="0" hangingPunct="0">
              <a:lnSpc>
                <a:spcPct val="100000"/>
              </a:lnSpc>
              <a:spcBef>
                <a:spcPts val="0"/>
              </a:spcBef>
              <a:spcAft>
                <a:spcPts val="0"/>
              </a:spcAft>
              <a:buClr>
                <a:srgbClr val="649B00"/>
              </a:buClr>
              <a:buSzTx/>
              <a:buFont typeface="Arial" panose="020B0604020202020204" pitchFamily="34" charset="0"/>
              <a:buChar char="•"/>
              <a:tabLst>
                <a:tab pos="1173163" algn="l"/>
              </a:tabLst>
              <a:defRPr/>
            </a:pPr>
            <a:r>
              <a:rPr kumimoji="0" lang="en-US" sz="2800" b="1" i="0" u="none" strike="noStrike" kern="1200" cap="none" spc="0" normalizeH="0" baseline="0" noProof="0">
                <a:ln>
                  <a:noFill/>
                </a:ln>
                <a:solidFill>
                  <a:srgbClr val="57595A"/>
                </a:solidFill>
                <a:effectLst/>
                <a:uLnTx/>
                <a:uFillTx/>
                <a:latin typeface="Calibri Light" panose="020F0302020204030204"/>
                <a:ea typeface="+mn-ea"/>
                <a:cs typeface="+mn-cs"/>
              </a:rPr>
              <a:t>Mandates increased enforcement—</a:t>
            </a:r>
            <a:endParaRPr lang="en-US" sz="2000" b="1">
              <a:ea typeface="+mj-lt"/>
              <a:cs typeface="+mj-lt"/>
            </a:endParaRPr>
          </a:p>
          <a:p>
            <a:pPr marL="914400" lvl="1" indent="-457200" defTabSz="852488" eaLnBrk="0" hangingPunct="0">
              <a:buClr>
                <a:srgbClr val="649B00"/>
              </a:buClr>
              <a:buFont typeface="Arial" panose="020B0604020202020204" pitchFamily="34" charset="0"/>
              <a:buChar char="•"/>
              <a:tabLst>
                <a:tab pos="1173163" algn="l"/>
              </a:tabLst>
              <a:defRPr/>
            </a:pPr>
            <a:r>
              <a:rPr lang="en-US" sz="2800" b="1">
                <a:solidFill>
                  <a:srgbClr val="57595A"/>
                </a:solidFill>
                <a:latin typeface="Calibri Light" panose="020F0302020204030204"/>
              </a:rPr>
              <a:t>Imposing </a:t>
            </a:r>
            <a:r>
              <a:rPr lang="en-US" sz="2800" b="1" u="sng">
                <a:solidFill>
                  <a:srgbClr val="57595A"/>
                </a:solidFill>
                <a:latin typeface="Calibri Light" panose="020F0302020204030204"/>
              </a:rPr>
              <a:t>maximum penalties </a:t>
            </a:r>
            <a:r>
              <a:rPr lang="en-US" sz="2800" b="1">
                <a:solidFill>
                  <a:srgbClr val="57595A"/>
                </a:solidFill>
                <a:latin typeface="Calibri Light" panose="020F0302020204030204"/>
              </a:rPr>
              <a:t>on brokers that fail due diligence, repeatedly represent noncompliant clients, or fail to cooperate with CBP in timely manner</a:t>
            </a:r>
          </a:p>
          <a:p>
            <a:pPr marL="914400" lvl="1" indent="-457200" defTabSz="852488" eaLnBrk="0" hangingPunct="0">
              <a:buClr>
                <a:srgbClr val="649B00"/>
              </a:buClr>
              <a:buFont typeface="Arial" panose="020B0604020202020204" pitchFamily="34" charset="0"/>
              <a:buChar char="•"/>
              <a:tabLst>
                <a:tab pos="1173163" algn="l"/>
              </a:tabLst>
              <a:defRPr/>
            </a:pPr>
            <a:endParaRPr kumimoji="0" lang="en-US" sz="2800" b="0" i="0" u="none" strike="noStrike" kern="1200" cap="none" spc="0" normalizeH="0" baseline="0" noProof="0">
              <a:ln>
                <a:noFill/>
              </a:ln>
              <a:solidFill>
                <a:srgbClr val="57595A"/>
              </a:solidFill>
              <a:effectLst/>
              <a:uLnTx/>
              <a:uFillTx/>
              <a:latin typeface="Calibri Light" panose="020F0302020204030204"/>
              <a:ea typeface="+mn-ea"/>
              <a:cs typeface="+mn-cs"/>
            </a:endParaRPr>
          </a:p>
          <a:p>
            <a:pPr marL="457200" marR="0" lvl="0" indent="-457200" algn="l" defTabSz="852488" rtl="0" eaLnBrk="0" fontAlgn="auto" latinLnBrk="0" hangingPunct="0">
              <a:lnSpc>
                <a:spcPct val="100000"/>
              </a:lnSpc>
              <a:spcBef>
                <a:spcPts val="0"/>
              </a:spcBef>
              <a:spcAft>
                <a:spcPts val="0"/>
              </a:spcAft>
              <a:buClrTx/>
              <a:buSzTx/>
              <a:buFont typeface="Arial" panose="020B0604020202020204" pitchFamily="34" charset="0"/>
              <a:buChar char="•"/>
              <a:tabLst>
                <a:tab pos="1173163" algn="l"/>
              </a:tabLst>
              <a:defRPr/>
            </a:pPr>
            <a:endParaRPr kumimoji="0" lang="en-US" sz="2800" b="0" i="0" u="none" strike="noStrike" kern="1200" cap="none" spc="0" normalizeH="0" baseline="0" noProof="0">
              <a:ln>
                <a:noFill/>
              </a:ln>
              <a:solidFill>
                <a:srgbClr val="7AB10C"/>
              </a:solidFill>
              <a:effectLst/>
              <a:uLnTx/>
              <a:uFillTx/>
              <a:latin typeface="Calibri" panose="020F0502020204030204"/>
              <a:ea typeface="+mn-ea"/>
              <a:cs typeface="+mn-cs"/>
            </a:endParaRPr>
          </a:p>
          <a:p>
            <a:pPr marL="457200" marR="0" lvl="0" indent="-457200" algn="l" defTabSz="852488" rtl="0" eaLnBrk="0" fontAlgn="auto" latinLnBrk="0" hangingPunct="0">
              <a:lnSpc>
                <a:spcPct val="100000"/>
              </a:lnSpc>
              <a:spcBef>
                <a:spcPts val="0"/>
              </a:spcBef>
              <a:spcAft>
                <a:spcPts val="0"/>
              </a:spcAft>
              <a:buClrTx/>
              <a:buSzTx/>
              <a:buFont typeface="Arial" panose="020B0604020202020204" pitchFamily="34" charset="0"/>
              <a:buChar char="•"/>
              <a:tabLst>
                <a:tab pos="1173163" algn="l"/>
              </a:tabLst>
              <a:defRPr/>
            </a:pPr>
            <a:endParaRPr kumimoji="0" lang="en-US" sz="2800" b="0" i="0" u="none" strike="noStrike" kern="1200" cap="none" spc="0" normalizeH="0" baseline="0" noProof="0">
              <a:ln>
                <a:noFill/>
              </a:ln>
              <a:solidFill>
                <a:srgbClr val="7AB10C"/>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3C9C7C4D-510D-5474-2687-128D8CA63587}"/>
              </a:ext>
            </a:extLst>
          </p:cNvPr>
          <p:cNvSpPr>
            <a:spLocks noGrp="1"/>
          </p:cNvSpPr>
          <p:nvPr>
            <p:ph type="title"/>
          </p:nvPr>
        </p:nvSpPr>
        <p:spPr>
          <a:xfrm>
            <a:off x="1283056" y="420815"/>
            <a:ext cx="9174480" cy="533400"/>
          </a:xfrm>
        </p:spPr>
        <p:txBody>
          <a:bodyPr>
            <a:noAutofit/>
          </a:bodyPr>
          <a:lstStyle/>
          <a:p>
            <a:pPr defTabSz="852488" eaLnBrk="0" hangingPunct="0">
              <a:tabLst>
                <a:tab pos="1173163" algn="l"/>
              </a:tabLst>
            </a:pPr>
            <a:r>
              <a:rPr lang="en-US" b="1">
                <a:solidFill>
                  <a:srgbClr val="0D4573"/>
                </a:solidFill>
              </a:rPr>
              <a:t>Strengthening</a:t>
            </a:r>
            <a:r>
              <a:rPr lang="en-US" b="1">
                <a:solidFill>
                  <a:schemeClr val="tx1"/>
                </a:solidFill>
              </a:rPr>
              <a:t> </a:t>
            </a:r>
            <a:r>
              <a:rPr lang="en-US" b="1">
                <a:solidFill>
                  <a:srgbClr val="0D4573"/>
                </a:solidFill>
              </a:rPr>
              <a:t>Customs Enforcement</a:t>
            </a:r>
          </a:p>
        </p:txBody>
      </p:sp>
      <p:sp>
        <p:nvSpPr>
          <p:cNvPr id="4" name="Footer Placeholder 3">
            <a:extLst>
              <a:ext uri="{FF2B5EF4-FFF2-40B4-BE49-F238E27FC236}">
                <a16:creationId xmlns:a16="http://schemas.microsoft.com/office/drawing/2014/main" id="{C11B0AFD-7F9D-54E6-570D-97EF2AF31945}"/>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96C71"/>
                </a:solidFill>
                <a:effectLst/>
                <a:uLnTx/>
                <a:uFillTx/>
                <a:latin typeface="Calibri" panose="020F0502020204030204"/>
                <a:ea typeface="+mn-ea"/>
                <a:cs typeface="+mn-cs"/>
              </a:rPr>
              <a:t>© Sandler, Travis &amp; Rosenberg, P.A. |  www.strtrade.com |  All rights reserved.</a:t>
            </a:r>
          </a:p>
        </p:txBody>
      </p:sp>
      <p:sp>
        <p:nvSpPr>
          <p:cNvPr id="6" name="Slide Number Placeholder 5">
            <a:extLst>
              <a:ext uri="{FF2B5EF4-FFF2-40B4-BE49-F238E27FC236}">
                <a16:creationId xmlns:a16="http://schemas.microsoft.com/office/drawing/2014/main" id="{D18C7130-3974-46FC-DF1B-53D45676B8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D6CE8A1-6974-4F60-A884-8B939ED38A57}" type="slidenum">
              <a:rPr kumimoji="0" lang="en-US" sz="1200" b="1" i="0" u="none" strike="noStrike" kern="1200" cap="none" spc="0" normalizeH="0" baseline="0" noProof="0" smtClean="0">
                <a:ln>
                  <a:noFill/>
                </a:ln>
                <a:solidFill>
                  <a:srgbClr val="57595A">
                    <a:tint val="75000"/>
                  </a:srgb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1" i="0" u="none" strike="noStrike" kern="1200" cap="none" spc="0" normalizeH="0" baseline="0" noProof="0">
              <a:ln>
                <a:noFill/>
              </a:ln>
              <a:solidFill>
                <a:srgbClr val="57595A">
                  <a:tint val="75000"/>
                </a:srgbClr>
              </a:solidFill>
              <a:effectLst/>
              <a:uLnTx/>
              <a:uFillTx/>
              <a:latin typeface="Calibri Light" panose="020F0302020204030204"/>
              <a:ea typeface="+mn-ea"/>
              <a:cs typeface="+mn-cs"/>
            </a:endParaRPr>
          </a:p>
        </p:txBody>
      </p:sp>
      <p:sp>
        <p:nvSpPr>
          <p:cNvPr id="8" name="TextBox 7">
            <a:extLst>
              <a:ext uri="{FF2B5EF4-FFF2-40B4-BE49-F238E27FC236}">
                <a16:creationId xmlns:a16="http://schemas.microsoft.com/office/drawing/2014/main" id="{C79D967D-1A2E-46E2-EB4E-CE8E3DA028C9}"/>
              </a:ext>
            </a:extLst>
          </p:cNvPr>
          <p:cNvSpPr txBox="1"/>
          <p:nvPr/>
        </p:nvSpPr>
        <p:spPr>
          <a:xfrm>
            <a:off x="2810256" y="3146288"/>
            <a:ext cx="6098058" cy="369332"/>
          </a:xfrm>
          <a:prstGeom prst="rect">
            <a:avLst/>
          </a:prstGeom>
          <a:noFill/>
        </p:spPr>
        <p:txBody>
          <a:bodyPr wrap="square">
            <a:spAutoFit/>
          </a:bodyPr>
          <a:lstStyle/>
          <a:p>
            <a:pPr marL="457200" marR="0" lvl="0" indent="-457200" algn="l" defTabSz="852488" rtl="0" eaLnBrk="0" fontAlgn="auto" latinLnBrk="0" hangingPunct="0">
              <a:lnSpc>
                <a:spcPct val="100000"/>
              </a:lnSpc>
              <a:spcBef>
                <a:spcPts val="0"/>
              </a:spcBef>
              <a:spcAft>
                <a:spcPts val="0"/>
              </a:spcAft>
              <a:buClrTx/>
              <a:buSzTx/>
              <a:buFontTx/>
              <a:buAutoNum type="arabicPeriod"/>
              <a:tabLst>
                <a:tab pos="1173163" algn="l"/>
              </a:tabLst>
              <a:defRPr/>
            </a:pPr>
            <a:endParaRPr kumimoji="0" lang="en-US" sz="1800" b="0" i="0" u="none" strike="noStrike" kern="1200" cap="none" spc="0" normalizeH="0" baseline="0" noProof="0">
              <a:ln>
                <a:noFill/>
              </a:ln>
              <a:solidFill>
                <a:srgbClr val="7AB10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1738031"/>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84607-A8C0-4D9D-9809-8CD2128EC09A}"/>
              </a:ext>
            </a:extLst>
          </p:cNvPr>
          <p:cNvSpPr>
            <a:spLocks noGrp="1"/>
          </p:cNvSpPr>
          <p:nvPr>
            <p:ph type="title"/>
          </p:nvPr>
        </p:nvSpPr>
        <p:spPr/>
        <p:txBody>
          <a:bodyPr lIns="91440" tIns="45720" rIns="91440" bIns="45720" anchor="t">
            <a:noAutofit/>
          </a:bodyPr>
          <a:lstStyle/>
          <a:p>
            <a:pPr defTabSz="852488" eaLnBrk="0" hangingPunct="0">
              <a:tabLst>
                <a:tab pos="1173163" algn="l"/>
              </a:tabLst>
            </a:pPr>
            <a:r>
              <a:rPr lang="en-US" b="1">
                <a:solidFill>
                  <a:srgbClr val="0D4573"/>
                </a:solidFill>
              </a:rPr>
              <a:t>Importer of Record: What is changing?</a:t>
            </a:r>
          </a:p>
        </p:txBody>
      </p:sp>
      <p:sp>
        <p:nvSpPr>
          <p:cNvPr id="3" name="Content Placeholder 2">
            <a:extLst>
              <a:ext uri="{FF2B5EF4-FFF2-40B4-BE49-F238E27FC236}">
                <a16:creationId xmlns:a16="http://schemas.microsoft.com/office/drawing/2014/main" id="{2784913F-6944-206B-BB21-B0394E5DC6BE}"/>
              </a:ext>
            </a:extLst>
          </p:cNvPr>
          <p:cNvSpPr>
            <a:spLocks noGrp="1"/>
          </p:cNvSpPr>
          <p:nvPr>
            <p:ph idx="1"/>
          </p:nvPr>
        </p:nvSpPr>
        <p:spPr/>
        <p:txBody>
          <a:bodyPr/>
          <a:lstStyle/>
          <a:p>
            <a:r>
              <a:rPr lang="en-US" b="1"/>
              <a:t>Changes for importers of record (IORs)</a:t>
            </a:r>
            <a:endParaRPr lang="en-US"/>
          </a:p>
          <a:p>
            <a:pPr lvl="1"/>
            <a:endParaRPr lang="en-US"/>
          </a:p>
          <a:p>
            <a:pPr lvl="1">
              <a:buClr>
                <a:schemeClr val="accent2"/>
              </a:buClr>
            </a:pPr>
            <a:r>
              <a:rPr lang="en-US"/>
              <a:t>CBP position is that enforcement has failed in the past when assets and individuals associated with the IOR are located overseas</a:t>
            </a:r>
          </a:p>
          <a:p>
            <a:pPr lvl="1">
              <a:buClr>
                <a:schemeClr val="accent2"/>
              </a:buClr>
            </a:pPr>
            <a:endParaRPr lang="en-US"/>
          </a:p>
          <a:p>
            <a:pPr lvl="1">
              <a:buClr>
                <a:schemeClr val="accent2"/>
              </a:buClr>
            </a:pPr>
            <a:r>
              <a:rPr lang="en-US"/>
              <a:t>Aim is to prevent entities from using shell companies, sham transactions, or artificial corporate or organizational structuring to avoid enforceability</a:t>
            </a:r>
          </a:p>
          <a:p>
            <a:pPr lvl="1">
              <a:buClr>
                <a:schemeClr val="accent2"/>
              </a:buClr>
            </a:pPr>
            <a:endParaRPr lang="en-US"/>
          </a:p>
          <a:p>
            <a:pPr lvl="1">
              <a:buClr>
                <a:schemeClr val="accent2"/>
              </a:buClr>
            </a:pPr>
            <a:r>
              <a:rPr lang="en-US"/>
              <a:t>Reworking IOR to distinguish between a US IOR and Foreign IOR—Require US Assets and Higher bond coverage</a:t>
            </a:r>
          </a:p>
          <a:p>
            <a:pPr lvl="1">
              <a:buClr>
                <a:schemeClr val="accent2"/>
              </a:buClr>
            </a:pPr>
            <a:endParaRPr lang="en-US"/>
          </a:p>
          <a:p>
            <a:pPr lvl="1">
              <a:buClr>
                <a:schemeClr val="accent2"/>
              </a:buClr>
            </a:pPr>
            <a:endParaRPr lang="en-US"/>
          </a:p>
        </p:txBody>
      </p:sp>
      <p:sp>
        <p:nvSpPr>
          <p:cNvPr id="4" name="Footer Placeholder 3">
            <a:extLst>
              <a:ext uri="{FF2B5EF4-FFF2-40B4-BE49-F238E27FC236}">
                <a16:creationId xmlns:a16="http://schemas.microsoft.com/office/drawing/2014/main" id="{DD9F3985-5C53-7764-1942-1DAC9542B767}"/>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4FDCDAF9-8752-C6CB-74F7-77E0092C21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6CE8A1-6974-4F60-A884-8B939ED38A57}" type="slidenum">
              <a:rPr lang="en-US" smtClean="0"/>
              <a:pPr/>
              <a:t>36</a:t>
            </a:fld>
            <a:endParaRPr lang="en-US"/>
          </a:p>
        </p:txBody>
      </p:sp>
    </p:spTree>
    <p:extLst>
      <p:ext uri="{BB962C8B-B14F-4D97-AF65-F5344CB8AC3E}">
        <p14:creationId xmlns:p14="http://schemas.microsoft.com/office/powerpoint/2010/main" val="9937401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EA69A-91C3-AA11-009F-FD3FD509D6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8D1660-1ADB-F6DD-CD89-9EA80D7BFF47}"/>
              </a:ext>
            </a:extLst>
          </p:cNvPr>
          <p:cNvSpPr>
            <a:spLocks noGrp="1"/>
          </p:cNvSpPr>
          <p:nvPr>
            <p:ph type="title"/>
          </p:nvPr>
        </p:nvSpPr>
        <p:spPr/>
        <p:txBody>
          <a:bodyPr lIns="91440" tIns="45720" rIns="91440" bIns="45720" anchor="t">
            <a:noAutofit/>
          </a:bodyPr>
          <a:lstStyle/>
          <a:p>
            <a:pPr defTabSz="852488" eaLnBrk="0" hangingPunct="0">
              <a:tabLst>
                <a:tab pos="1173163" algn="l"/>
              </a:tabLst>
            </a:pPr>
            <a:r>
              <a:rPr lang="en-US" b="1">
                <a:solidFill>
                  <a:srgbClr val="0D4573"/>
                </a:solidFill>
              </a:rPr>
              <a:t>Importer of Record: What is changing?</a:t>
            </a:r>
          </a:p>
        </p:txBody>
      </p:sp>
      <p:sp>
        <p:nvSpPr>
          <p:cNvPr id="3" name="Content Placeholder 2">
            <a:extLst>
              <a:ext uri="{FF2B5EF4-FFF2-40B4-BE49-F238E27FC236}">
                <a16:creationId xmlns:a16="http://schemas.microsoft.com/office/drawing/2014/main" id="{ED4AFD8B-7D06-B514-5CC5-591105044700}"/>
              </a:ext>
            </a:extLst>
          </p:cNvPr>
          <p:cNvSpPr>
            <a:spLocks noGrp="1"/>
          </p:cNvSpPr>
          <p:nvPr>
            <p:ph idx="1"/>
          </p:nvPr>
        </p:nvSpPr>
        <p:spPr>
          <a:xfrm>
            <a:off x="1283056" y="1486338"/>
            <a:ext cx="10515600" cy="4609661"/>
          </a:xfrm>
        </p:spPr>
        <p:txBody>
          <a:bodyPr/>
          <a:lstStyle/>
          <a:p>
            <a:r>
              <a:rPr lang="en-US" b="1"/>
              <a:t>Changes for importers of record (IORs)</a:t>
            </a:r>
            <a:endParaRPr lang="en-US"/>
          </a:p>
          <a:p>
            <a:pPr lvl="1">
              <a:buClr>
                <a:schemeClr val="accent2"/>
              </a:buClr>
            </a:pPr>
            <a:r>
              <a:rPr lang="en-US"/>
              <a:t>Terms for US IOR vs Foreign IOR defined</a:t>
            </a:r>
          </a:p>
          <a:p>
            <a:pPr lvl="1">
              <a:buClr>
                <a:schemeClr val="accent2"/>
              </a:buClr>
            </a:pPr>
            <a:r>
              <a:rPr lang="en-US"/>
              <a:t>Specific Definition of “U.S. IOR” </a:t>
            </a:r>
          </a:p>
          <a:p>
            <a:pPr lvl="2">
              <a:buClr>
                <a:schemeClr val="accent2"/>
              </a:buClr>
              <a:buFont typeface="Arial" panose="020B0604020202020204" pitchFamily="34" charset="0"/>
              <a:buChar char="•"/>
            </a:pPr>
            <a:r>
              <a:rPr lang="en-US"/>
              <a:t>A </a:t>
            </a:r>
            <a:r>
              <a:rPr lang="en-US" b="1" u="sng"/>
              <a:t>person</a:t>
            </a:r>
            <a:r>
              <a:rPr lang="en-US"/>
              <a:t> who is a United States citizen or </a:t>
            </a:r>
          </a:p>
          <a:p>
            <a:pPr lvl="2">
              <a:buClr>
                <a:schemeClr val="accent2"/>
              </a:buClr>
              <a:buFont typeface="Arial" panose="020B0604020202020204" pitchFamily="34" charset="0"/>
              <a:buChar char="•"/>
            </a:pPr>
            <a:r>
              <a:rPr lang="en-US"/>
              <a:t>A lawful permanent resident </a:t>
            </a:r>
          </a:p>
          <a:p>
            <a:pPr lvl="2">
              <a:buClr>
                <a:schemeClr val="accent2"/>
              </a:buClr>
              <a:buFont typeface="Arial" panose="020B0604020202020204" pitchFamily="34" charset="0"/>
              <a:buChar char="•"/>
            </a:pPr>
            <a:endParaRPr lang="en-US"/>
          </a:p>
          <a:p>
            <a:pPr lvl="2">
              <a:buClr>
                <a:schemeClr val="accent2"/>
              </a:buClr>
              <a:buFont typeface="Arial" panose="020B0604020202020204" pitchFamily="34" charset="0"/>
              <a:buChar char="•"/>
            </a:pPr>
            <a:r>
              <a:rPr lang="en-US"/>
              <a:t>An </a:t>
            </a:r>
            <a:r>
              <a:rPr lang="en-US" b="1" u="sng"/>
              <a:t>entity</a:t>
            </a:r>
            <a:r>
              <a:rPr lang="en-US"/>
              <a:t> that is organized under the laws of the United States</a:t>
            </a:r>
          </a:p>
          <a:p>
            <a:pPr lvl="2">
              <a:buClr>
                <a:schemeClr val="accent2"/>
              </a:buClr>
              <a:buFont typeface="Arial" panose="020B0604020202020204" pitchFamily="34" charset="0"/>
              <a:buChar char="•"/>
            </a:pPr>
            <a:r>
              <a:rPr lang="en-US"/>
              <a:t>Located in the United States, and </a:t>
            </a:r>
          </a:p>
          <a:p>
            <a:pPr lvl="2">
              <a:buClr>
                <a:schemeClr val="accent2"/>
              </a:buClr>
              <a:buFont typeface="Arial" panose="020B0604020202020204" pitchFamily="34" charset="0"/>
              <a:buChar char="•"/>
            </a:pPr>
            <a:r>
              <a:rPr lang="en-US"/>
              <a:t>has at all times </a:t>
            </a:r>
            <a:r>
              <a:rPr lang="en-US" u="sng"/>
              <a:t>controlling</a:t>
            </a:r>
            <a:r>
              <a:rPr lang="en-US"/>
              <a:t> </a:t>
            </a:r>
            <a:r>
              <a:rPr lang="en-US" u="sng"/>
              <a:t>beneficial</a:t>
            </a:r>
            <a:r>
              <a:rPr lang="en-US"/>
              <a:t> </a:t>
            </a:r>
            <a:r>
              <a:rPr lang="en-US" u="sng"/>
              <a:t>owner</a:t>
            </a:r>
            <a:r>
              <a:rPr lang="en-US"/>
              <a:t>(s) who are </a:t>
            </a:r>
          </a:p>
          <a:p>
            <a:pPr lvl="3">
              <a:buClr>
                <a:schemeClr val="accent2"/>
              </a:buClr>
              <a:buFont typeface="Arial" panose="020B0604020202020204" pitchFamily="34" charset="0"/>
              <a:buChar char="•"/>
            </a:pPr>
            <a:r>
              <a:rPr lang="en-US"/>
              <a:t>United States citizens or lawful permanent residents</a:t>
            </a:r>
          </a:p>
          <a:p>
            <a:pPr lvl="3">
              <a:buClr>
                <a:schemeClr val="accent2"/>
              </a:buClr>
              <a:buFont typeface="Arial" panose="020B0604020202020204" pitchFamily="34" charset="0"/>
              <a:buChar char="•"/>
            </a:pPr>
            <a:r>
              <a:rPr lang="en-US"/>
              <a:t>the case of an entity, owns a </a:t>
            </a:r>
            <a:r>
              <a:rPr lang="en-US" b="1"/>
              <a:t>significant amount </a:t>
            </a:r>
            <a:r>
              <a:rPr lang="en-US"/>
              <a:t>of real property in the United States.</a:t>
            </a:r>
          </a:p>
          <a:p>
            <a:pPr lvl="3">
              <a:buClr>
                <a:schemeClr val="accent2"/>
              </a:buClr>
              <a:buFont typeface="Arial" panose="020B0604020202020204" pitchFamily="34" charset="0"/>
              <a:buChar char="•"/>
            </a:pPr>
            <a:r>
              <a:rPr lang="en-US"/>
              <a:t>Require </a:t>
            </a:r>
            <a:r>
              <a:rPr lang="en-US" b="1"/>
              <a:t>minimum</a:t>
            </a:r>
            <a:r>
              <a:rPr lang="en-US"/>
              <a:t> domestic tangible assets or bonds</a:t>
            </a:r>
          </a:p>
          <a:p>
            <a:pPr lvl="1"/>
            <a:endParaRPr lang="en-US"/>
          </a:p>
        </p:txBody>
      </p:sp>
      <p:sp>
        <p:nvSpPr>
          <p:cNvPr id="4" name="Footer Placeholder 3">
            <a:extLst>
              <a:ext uri="{FF2B5EF4-FFF2-40B4-BE49-F238E27FC236}">
                <a16:creationId xmlns:a16="http://schemas.microsoft.com/office/drawing/2014/main" id="{7F352C2C-F098-9EAA-A1B0-9AA1B0850CBF}"/>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96C71"/>
                </a:solidFill>
                <a:effectLst/>
                <a:uLnTx/>
                <a:uFillTx/>
                <a:latin typeface="Calibri" panose="020F0502020204030204"/>
                <a:ea typeface="+mn-ea"/>
                <a:cs typeface="+mn-cs"/>
              </a:rPr>
              <a:t>Copyright © Sandler, Travis &amp; Rosenberg, P.A. |  www.strtrade.com |  All rights reserved.</a:t>
            </a:r>
          </a:p>
        </p:txBody>
      </p:sp>
      <p:sp>
        <p:nvSpPr>
          <p:cNvPr id="5" name="Slide Number Placeholder 4">
            <a:extLst>
              <a:ext uri="{FF2B5EF4-FFF2-40B4-BE49-F238E27FC236}">
                <a16:creationId xmlns:a16="http://schemas.microsoft.com/office/drawing/2014/main" id="{B2AC08FE-292D-ED3B-75D1-E1599D5B45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D6CE8A1-6974-4F60-A884-8B939ED38A57}" type="slidenum">
              <a:rPr kumimoji="0" lang="en-US" sz="1200" b="1" i="0" u="none" strike="noStrike" kern="1200" cap="none" spc="0" normalizeH="0" baseline="0" noProof="0" smtClean="0">
                <a:ln>
                  <a:noFill/>
                </a:ln>
                <a:solidFill>
                  <a:srgbClr val="57595A">
                    <a:tint val="75000"/>
                  </a:srgb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1" i="0" u="none" strike="noStrike" kern="1200" cap="none" spc="0" normalizeH="0" baseline="0" noProof="0">
              <a:ln>
                <a:noFill/>
              </a:ln>
              <a:solidFill>
                <a:srgbClr val="57595A">
                  <a:tint val="75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1807089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6B5C-8D75-610E-DD56-3F169212BFC2}"/>
              </a:ext>
            </a:extLst>
          </p:cNvPr>
          <p:cNvSpPr>
            <a:spLocks noGrp="1"/>
          </p:cNvSpPr>
          <p:nvPr>
            <p:ph type="title"/>
          </p:nvPr>
        </p:nvSpPr>
        <p:spPr/>
        <p:txBody>
          <a:bodyPr lIns="91440" tIns="45720" rIns="91440" bIns="45720" anchor="t">
            <a:noAutofit/>
          </a:bodyPr>
          <a:lstStyle/>
          <a:p>
            <a:pPr defTabSz="852488" eaLnBrk="0" hangingPunct="0">
              <a:tabLst>
                <a:tab pos="1173163" algn="l"/>
              </a:tabLst>
            </a:pPr>
            <a:r>
              <a:rPr lang="en-US" b="1">
                <a:solidFill>
                  <a:srgbClr val="0D4573"/>
                </a:solidFill>
              </a:rPr>
              <a:t>Importer of Record: What is changing?</a:t>
            </a:r>
          </a:p>
        </p:txBody>
      </p:sp>
      <p:sp>
        <p:nvSpPr>
          <p:cNvPr id="3" name="Content Placeholder 2">
            <a:extLst>
              <a:ext uri="{FF2B5EF4-FFF2-40B4-BE49-F238E27FC236}">
                <a16:creationId xmlns:a16="http://schemas.microsoft.com/office/drawing/2014/main" id="{484C76C2-96B0-39C9-01B6-09F3979B4F81}"/>
              </a:ext>
            </a:extLst>
          </p:cNvPr>
          <p:cNvSpPr>
            <a:spLocks noGrp="1"/>
          </p:cNvSpPr>
          <p:nvPr>
            <p:ph idx="1"/>
          </p:nvPr>
        </p:nvSpPr>
        <p:spPr>
          <a:xfrm>
            <a:off x="1283056" y="1486339"/>
            <a:ext cx="5368001" cy="4351338"/>
          </a:xfrm>
          <a:solidFill>
            <a:schemeClr val="tx2">
              <a:lumMod val="20000"/>
              <a:lumOff val="80000"/>
            </a:schemeClr>
          </a:solidFill>
        </p:spPr>
        <p:txBody>
          <a:bodyPr/>
          <a:lstStyle/>
          <a:p>
            <a:r>
              <a:rPr lang="en-US" b="1"/>
              <a:t>Different treatment of foreign IORs</a:t>
            </a:r>
          </a:p>
          <a:p>
            <a:pPr lvl="1"/>
            <a:r>
              <a:rPr lang="en-US" u="sng"/>
              <a:t>CANNOT</a:t>
            </a:r>
            <a:r>
              <a:rPr lang="en-US"/>
              <a:t> file informal entries</a:t>
            </a:r>
          </a:p>
          <a:p>
            <a:pPr lvl="1"/>
            <a:r>
              <a:rPr lang="en-US" u="sng"/>
              <a:t>CAN</a:t>
            </a:r>
            <a:r>
              <a:rPr lang="en-US"/>
              <a:t> file formal entries if:</a:t>
            </a:r>
          </a:p>
          <a:p>
            <a:pPr lvl="2"/>
            <a:r>
              <a:rPr lang="en-US" sz="2400"/>
              <a:t>Bonding sufficient to show </a:t>
            </a:r>
            <a:r>
              <a:rPr lang="en-US" sz="2400" b="1"/>
              <a:t>fully protected revenue</a:t>
            </a:r>
            <a:r>
              <a:rPr lang="en-US" sz="2400"/>
              <a:t>, total compliance with CBP-enforced import laws and regulations</a:t>
            </a:r>
          </a:p>
          <a:p>
            <a:pPr lvl="2"/>
            <a:r>
              <a:rPr lang="en-US" sz="2400"/>
              <a:t>Foreign IOR validated by CTPAT or uses CTPAT validated and licensed customs broker to file entries</a:t>
            </a:r>
          </a:p>
        </p:txBody>
      </p:sp>
      <p:sp>
        <p:nvSpPr>
          <p:cNvPr id="4" name="Footer Placeholder 3">
            <a:extLst>
              <a:ext uri="{FF2B5EF4-FFF2-40B4-BE49-F238E27FC236}">
                <a16:creationId xmlns:a16="http://schemas.microsoft.com/office/drawing/2014/main" id="{B34B163F-DE67-36A0-D983-A8158CC34CB7}"/>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96C71"/>
                </a:solidFill>
                <a:effectLst/>
                <a:uLnTx/>
                <a:uFillTx/>
                <a:latin typeface="Calibri" panose="020F0502020204030204"/>
                <a:ea typeface="+mn-ea"/>
                <a:cs typeface="+mn-cs"/>
              </a:rPr>
              <a:t>Copyright © Sandler, Travis &amp; Rosenberg, P.A. |  www.strtrade.com |  All rights reserved.</a:t>
            </a:r>
          </a:p>
        </p:txBody>
      </p:sp>
      <p:sp>
        <p:nvSpPr>
          <p:cNvPr id="5" name="Slide Number Placeholder 4">
            <a:extLst>
              <a:ext uri="{FF2B5EF4-FFF2-40B4-BE49-F238E27FC236}">
                <a16:creationId xmlns:a16="http://schemas.microsoft.com/office/drawing/2014/main" id="{FE8847CA-C940-8810-8611-A11A9EC78D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D6CE8A1-6974-4F60-A884-8B939ED38A57}" type="slidenum">
              <a:rPr kumimoji="0" lang="en-US" sz="1200" b="1" i="0" u="none" strike="noStrike" kern="1200" cap="none" spc="0" normalizeH="0" baseline="0" noProof="0" smtClean="0">
                <a:ln>
                  <a:noFill/>
                </a:ln>
                <a:solidFill>
                  <a:srgbClr val="57595A">
                    <a:tint val="75000"/>
                  </a:srgb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1" i="0" u="none" strike="noStrike" kern="1200" cap="none" spc="0" normalizeH="0" baseline="0" noProof="0">
              <a:ln>
                <a:noFill/>
              </a:ln>
              <a:solidFill>
                <a:srgbClr val="57595A">
                  <a:tint val="75000"/>
                </a:srgbClr>
              </a:solidFill>
              <a:effectLst/>
              <a:uLnTx/>
              <a:uFillTx/>
              <a:latin typeface="Calibri Light" panose="020F0302020204030204"/>
              <a:ea typeface="+mn-ea"/>
              <a:cs typeface="+mn-cs"/>
            </a:endParaRPr>
          </a:p>
        </p:txBody>
      </p:sp>
      <p:sp>
        <p:nvSpPr>
          <p:cNvPr id="6" name="Rectangle 5">
            <a:extLst>
              <a:ext uri="{FF2B5EF4-FFF2-40B4-BE49-F238E27FC236}">
                <a16:creationId xmlns:a16="http://schemas.microsoft.com/office/drawing/2014/main" id="{7CBD4398-7373-053A-DEA9-3BAE41EDD165}"/>
              </a:ext>
            </a:extLst>
          </p:cNvPr>
          <p:cNvSpPr/>
          <p:nvPr/>
        </p:nvSpPr>
        <p:spPr>
          <a:xfrm>
            <a:off x="7180446" y="1432143"/>
            <a:ext cx="4173354" cy="4459729"/>
          </a:xfrm>
          <a:prstGeom prst="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a:ln>
                  <a:noFill/>
                </a:ln>
                <a:solidFill>
                  <a:srgbClr val="57595A"/>
                </a:solidFill>
                <a:effectLst/>
                <a:uLnTx/>
                <a:uFillTx/>
                <a:latin typeface="Calibri Light" panose="020F0302020204030204"/>
                <a:ea typeface="+mn-ea"/>
                <a:cs typeface="+mn-cs"/>
              </a:rPr>
              <a:t>Foreign IOR</a:t>
            </a:r>
            <a:r>
              <a:rPr kumimoji="0" lang="en-US" sz="2000" b="0" i="0" u="none" strike="noStrike" kern="1200" cap="none" spc="0" normalizeH="0" baseline="0" noProof="0">
                <a:ln>
                  <a:noFill/>
                </a:ln>
                <a:solidFill>
                  <a:srgbClr val="57595A"/>
                </a:solidFill>
                <a:effectLst/>
                <a:uLnTx/>
                <a:uFillTx/>
                <a:latin typeface="Calibri Light" panose="020F0302020204030204"/>
                <a:ea typeface="+mn-ea"/>
                <a:cs typeface="+mn-cs"/>
              </a:rPr>
              <a:t>- “[if an individual] </a:t>
            </a:r>
            <a:r>
              <a:rPr kumimoji="0" lang="en-US" sz="2000" b="1" i="0" u="none" strike="noStrike" kern="1200" cap="none" spc="0" normalizeH="0" baseline="0" noProof="0">
                <a:ln>
                  <a:noFill/>
                </a:ln>
                <a:solidFill>
                  <a:srgbClr val="57595A"/>
                </a:solidFill>
                <a:effectLst/>
                <a:uLnTx/>
                <a:uFillTx/>
                <a:latin typeface="Calibri Light" panose="020F0302020204030204"/>
                <a:ea typeface="+mn-ea"/>
                <a:cs typeface="+mn-cs"/>
              </a:rPr>
              <a:t>is not </a:t>
            </a:r>
            <a:r>
              <a:rPr kumimoji="0" lang="en-US" sz="2000" b="0" i="0" u="none" strike="noStrike" kern="1200" cap="none" spc="0" normalizeH="0" baseline="0" noProof="0">
                <a:ln>
                  <a:noFill/>
                </a:ln>
                <a:solidFill>
                  <a:srgbClr val="57595A"/>
                </a:solidFill>
                <a:effectLst/>
                <a:uLnTx/>
                <a:uFillTx/>
                <a:latin typeface="Calibri Light" panose="020F0302020204030204"/>
                <a:ea typeface="+mn-ea"/>
                <a:cs typeface="+mn-cs"/>
              </a:rPr>
              <a:t>a United States citizen or a lawful permanent resident, and in the case of an entity, </a:t>
            </a:r>
            <a:r>
              <a:rPr kumimoji="0" lang="en-US" sz="2000" b="1" i="0" u="none" strike="noStrike" kern="1200" cap="none" spc="0" normalizeH="0" baseline="0" noProof="0">
                <a:ln>
                  <a:noFill/>
                </a:ln>
                <a:solidFill>
                  <a:srgbClr val="57595A"/>
                </a:solidFill>
                <a:effectLst/>
                <a:uLnTx/>
                <a:uFillTx/>
                <a:latin typeface="Calibri Light" panose="020F0302020204030204"/>
                <a:ea typeface="+mn-ea"/>
                <a:cs typeface="+mn-cs"/>
              </a:rPr>
              <a:t>is not </a:t>
            </a:r>
            <a:r>
              <a:rPr kumimoji="0" lang="en-US" sz="2000" b="0" i="0" u="none" strike="noStrike" kern="1200" cap="none" spc="0" normalizeH="0" baseline="0" noProof="0">
                <a:ln>
                  <a:noFill/>
                </a:ln>
                <a:solidFill>
                  <a:srgbClr val="57595A"/>
                </a:solidFill>
                <a:effectLst/>
                <a:uLnTx/>
                <a:uFillTx/>
                <a:latin typeface="Calibri Light" panose="020F0302020204030204"/>
                <a:ea typeface="+mn-ea"/>
                <a:cs typeface="+mn-cs"/>
              </a:rPr>
              <a:t>organized under the laws of the United States, </a:t>
            </a:r>
            <a:r>
              <a:rPr kumimoji="0" lang="en-US" sz="2000" b="1" i="0" u="none" strike="noStrike" kern="1200" cap="none" spc="0" normalizeH="0" baseline="0" noProof="0">
                <a:ln>
                  <a:noFill/>
                </a:ln>
                <a:solidFill>
                  <a:srgbClr val="57595A"/>
                </a:solidFill>
                <a:effectLst/>
                <a:uLnTx/>
                <a:uFillTx/>
                <a:latin typeface="Calibri Light" panose="020F0302020204030204"/>
                <a:ea typeface="+mn-ea"/>
                <a:cs typeface="+mn-cs"/>
              </a:rPr>
              <a:t>not</a:t>
            </a:r>
            <a:r>
              <a:rPr kumimoji="0" lang="en-US" sz="2000" b="0" i="0" u="none" strike="noStrike" kern="1200" cap="none" spc="0" normalizeH="0" baseline="0" noProof="0">
                <a:ln>
                  <a:noFill/>
                </a:ln>
                <a:solidFill>
                  <a:srgbClr val="57595A"/>
                </a:solidFill>
                <a:effectLst/>
                <a:uLnTx/>
                <a:uFillTx/>
                <a:latin typeface="Calibri Light" panose="020F0302020204030204"/>
                <a:ea typeface="+mn-ea"/>
                <a:cs typeface="+mn-cs"/>
              </a:rPr>
              <a:t> located in the United States, </a:t>
            </a:r>
            <a:r>
              <a:rPr kumimoji="0" lang="en-US" sz="2000" b="1" i="0" u="none" strike="noStrike" kern="1200" cap="none" spc="0" normalizeH="0" baseline="0" noProof="0">
                <a:ln>
                  <a:noFill/>
                </a:ln>
                <a:solidFill>
                  <a:srgbClr val="57595A"/>
                </a:solidFill>
                <a:effectLst/>
                <a:uLnTx/>
                <a:uFillTx/>
                <a:latin typeface="Calibri Light" panose="020F0302020204030204"/>
                <a:ea typeface="+mn-ea"/>
                <a:cs typeface="+mn-cs"/>
              </a:rPr>
              <a:t>does not </a:t>
            </a:r>
            <a:r>
              <a:rPr kumimoji="0" lang="en-US" sz="2000" b="0" i="0" u="none" strike="noStrike" kern="1200" cap="none" spc="0" normalizeH="0" baseline="0" noProof="0">
                <a:ln>
                  <a:noFill/>
                </a:ln>
                <a:solidFill>
                  <a:srgbClr val="57595A"/>
                </a:solidFill>
                <a:effectLst/>
                <a:uLnTx/>
                <a:uFillTx/>
                <a:latin typeface="Calibri Light" panose="020F0302020204030204"/>
                <a:ea typeface="+mn-ea"/>
                <a:cs typeface="+mn-cs"/>
              </a:rPr>
              <a:t>have at all times controlling beneficial owner(s) who are United States citizens or lawful permanent residents, or </a:t>
            </a:r>
            <a:r>
              <a:rPr kumimoji="0" lang="en-US" sz="2000" b="1" i="0" u="none" strike="noStrike" kern="1200" cap="none" spc="0" normalizeH="0" baseline="0" noProof="0">
                <a:ln>
                  <a:noFill/>
                </a:ln>
                <a:solidFill>
                  <a:srgbClr val="57595A"/>
                </a:solidFill>
                <a:effectLst/>
                <a:uLnTx/>
                <a:uFillTx/>
                <a:latin typeface="Calibri Light" panose="020F0302020204030204"/>
                <a:ea typeface="+mn-ea"/>
                <a:cs typeface="+mn-cs"/>
              </a:rPr>
              <a:t>does not </a:t>
            </a:r>
            <a:r>
              <a:rPr kumimoji="0" lang="en-US" sz="2000" b="0" i="0" u="none" strike="noStrike" kern="1200" cap="none" spc="0" normalizeH="0" baseline="0" noProof="0">
                <a:ln>
                  <a:noFill/>
                </a:ln>
                <a:solidFill>
                  <a:srgbClr val="57595A"/>
                </a:solidFill>
                <a:effectLst/>
                <a:uLnTx/>
                <a:uFillTx/>
                <a:latin typeface="Calibri Light" panose="020F0302020204030204"/>
                <a:ea typeface="+mn-ea"/>
                <a:cs typeface="+mn-cs"/>
              </a:rPr>
              <a:t>own a significant amount of real property in the United States, as determined by the Secretary.”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95A"/>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6427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2A3BD-E63D-2C07-4EEB-894A0B8DA4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20AA26-380B-05B8-928F-860E933D49C2}"/>
              </a:ext>
            </a:extLst>
          </p:cNvPr>
          <p:cNvSpPr>
            <a:spLocks noGrp="1"/>
          </p:cNvSpPr>
          <p:nvPr>
            <p:ph type="title"/>
          </p:nvPr>
        </p:nvSpPr>
        <p:spPr/>
        <p:txBody>
          <a:bodyPr lIns="91440" tIns="45720" rIns="91440" bIns="45720" anchor="t">
            <a:noAutofit/>
          </a:bodyPr>
          <a:lstStyle/>
          <a:p>
            <a:pPr defTabSz="852488" eaLnBrk="0" hangingPunct="0">
              <a:tabLst>
                <a:tab pos="1173163" algn="l"/>
              </a:tabLst>
            </a:pPr>
            <a:r>
              <a:rPr lang="en-US" b="1">
                <a:solidFill>
                  <a:srgbClr val="0D4573"/>
                </a:solidFill>
              </a:rPr>
              <a:t>Importer Information: What will be required?</a:t>
            </a:r>
          </a:p>
        </p:txBody>
      </p:sp>
      <p:sp>
        <p:nvSpPr>
          <p:cNvPr id="3" name="Content Placeholder 2">
            <a:extLst>
              <a:ext uri="{FF2B5EF4-FFF2-40B4-BE49-F238E27FC236}">
                <a16:creationId xmlns:a16="http://schemas.microsoft.com/office/drawing/2014/main" id="{DA7BE555-25FF-71AC-F2B7-621362CF366B}"/>
              </a:ext>
            </a:extLst>
          </p:cNvPr>
          <p:cNvSpPr>
            <a:spLocks noGrp="1"/>
          </p:cNvSpPr>
          <p:nvPr>
            <p:ph idx="1"/>
          </p:nvPr>
        </p:nvSpPr>
        <p:spPr/>
        <p:txBody>
          <a:bodyPr/>
          <a:lstStyle/>
          <a:p>
            <a:endParaRPr lang="en-US"/>
          </a:p>
          <a:p>
            <a:r>
              <a:rPr lang="en-US"/>
              <a:t>Expanded disclosures of ownership and beneficial ownership, business affiliations, domestic assets, and “</a:t>
            </a:r>
            <a:r>
              <a:rPr lang="en-US" u="sng"/>
              <a:t>any other data that CBP deems necessary</a:t>
            </a:r>
            <a:r>
              <a:rPr lang="en-US"/>
              <a:t>”</a:t>
            </a:r>
          </a:p>
          <a:p>
            <a:endParaRPr lang="en-US" b="1"/>
          </a:p>
          <a:p>
            <a:r>
              <a:rPr lang="en-US"/>
              <a:t>Designed to confirm eligibility as a U.S. IOR</a:t>
            </a:r>
          </a:p>
        </p:txBody>
      </p:sp>
      <p:sp>
        <p:nvSpPr>
          <p:cNvPr id="4" name="Footer Placeholder 3">
            <a:extLst>
              <a:ext uri="{FF2B5EF4-FFF2-40B4-BE49-F238E27FC236}">
                <a16:creationId xmlns:a16="http://schemas.microsoft.com/office/drawing/2014/main" id="{88188A40-5369-25E6-61B8-35319E97811F}"/>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96C71"/>
                </a:solidFill>
                <a:effectLst/>
                <a:uLnTx/>
                <a:uFillTx/>
                <a:latin typeface="Calibri" panose="020F0502020204030204"/>
                <a:ea typeface="+mn-ea"/>
                <a:cs typeface="+mn-cs"/>
              </a:rPr>
              <a:t>Copyright © Sandler, Travis &amp; Rosenberg, P.A. |  www.strtrade.com |  All rights reserved.</a:t>
            </a:r>
          </a:p>
        </p:txBody>
      </p:sp>
      <p:sp>
        <p:nvSpPr>
          <p:cNvPr id="5" name="Slide Number Placeholder 4">
            <a:extLst>
              <a:ext uri="{FF2B5EF4-FFF2-40B4-BE49-F238E27FC236}">
                <a16:creationId xmlns:a16="http://schemas.microsoft.com/office/drawing/2014/main" id="{D872086D-1CA4-3826-3902-5843F96DE3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D6CE8A1-6974-4F60-A884-8B939ED38A57}" type="slidenum">
              <a:rPr kumimoji="0" lang="en-US" sz="1200" b="1" i="0" u="none" strike="noStrike" kern="1200" cap="none" spc="0" normalizeH="0" baseline="0" noProof="0" smtClean="0">
                <a:ln>
                  <a:noFill/>
                </a:ln>
                <a:solidFill>
                  <a:srgbClr val="57595A">
                    <a:tint val="75000"/>
                  </a:srgb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1" i="0" u="none" strike="noStrike" kern="1200" cap="none" spc="0" normalizeH="0" baseline="0" noProof="0">
              <a:ln>
                <a:noFill/>
              </a:ln>
              <a:solidFill>
                <a:srgbClr val="57595A">
                  <a:tint val="75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25212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DE808-71DA-6CA4-56AC-7BDA8EBDAA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9627C2-5608-7B0E-6688-68BA4A53D047}"/>
              </a:ext>
            </a:extLst>
          </p:cNvPr>
          <p:cNvSpPr>
            <a:spLocks noGrp="1"/>
          </p:cNvSpPr>
          <p:nvPr>
            <p:ph type="title"/>
          </p:nvPr>
        </p:nvSpPr>
        <p:spPr/>
        <p:txBody>
          <a:bodyPr lIns="91440" tIns="45720" rIns="91440" bIns="45720" anchor="t">
            <a:noAutofit/>
          </a:bodyPr>
          <a:lstStyle/>
          <a:p>
            <a:pPr defTabSz="852488" eaLnBrk="0" hangingPunct="0">
              <a:tabLst>
                <a:tab pos="1173163" algn="l"/>
              </a:tabLst>
            </a:pPr>
            <a:r>
              <a:rPr lang="en-US" b="1">
                <a:solidFill>
                  <a:srgbClr val="0D4573"/>
                </a:solidFill>
              </a:rPr>
              <a:t>Importer Information: Industry Response</a:t>
            </a:r>
          </a:p>
        </p:txBody>
      </p:sp>
      <p:sp>
        <p:nvSpPr>
          <p:cNvPr id="3" name="Content Placeholder 2">
            <a:extLst>
              <a:ext uri="{FF2B5EF4-FFF2-40B4-BE49-F238E27FC236}">
                <a16:creationId xmlns:a16="http://schemas.microsoft.com/office/drawing/2014/main" id="{35679369-DDF2-7F63-7FF5-D1EEDD53BAD6}"/>
              </a:ext>
            </a:extLst>
          </p:cNvPr>
          <p:cNvSpPr>
            <a:spLocks noGrp="1"/>
          </p:cNvSpPr>
          <p:nvPr>
            <p:ph idx="1"/>
          </p:nvPr>
        </p:nvSpPr>
        <p:spPr/>
        <p:txBody>
          <a:bodyPr/>
          <a:lstStyle/>
          <a:p>
            <a:endParaRPr lang="en-US"/>
          </a:p>
          <a:p>
            <a:pPr marL="457200" indent="-457200">
              <a:buClr>
                <a:schemeClr val="accent2"/>
              </a:buClr>
              <a:buFont typeface="Arial" panose="020B0604020202020204" pitchFamily="34" charset="0"/>
              <a:buChar char="•"/>
            </a:pPr>
            <a:r>
              <a:rPr lang="en-US"/>
              <a:t>Restructured law means restructured transactions</a:t>
            </a:r>
          </a:p>
          <a:p>
            <a:pPr marL="457200" indent="-457200">
              <a:buClr>
                <a:schemeClr val="accent2"/>
              </a:buClr>
              <a:buFont typeface="Arial" panose="020B0604020202020204" pitchFamily="34" charset="0"/>
              <a:buChar char="•"/>
            </a:pPr>
            <a:endParaRPr lang="en-US"/>
          </a:p>
          <a:p>
            <a:pPr marL="457200" indent="-457200">
              <a:buClr>
                <a:schemeClr val="accent2"/>
              </a:buClr>
              <a:buFont typeface="Arial" panose="020B0604020202020204" pitchFamily="34" charset="0"/>
              <a:buChar char="•"/>
            </a:pPr>
            <a:r>
              <a:rPr lang="en-US"/>
              <a:t>Changes in IOR to adapt to adverse collateral structures or shift to non-resident importer</a:t>
            </a:r>
          </a:p>
          <a:p>
            <a:pPr marL="1030288" lvl="1" indent="-457200">
              <a:buClr>
                <a:schemeClr val="accent2"/>
              </a:buClr>
            </a:pPr>
            <a:r>
              <a:rPr lang="en-US"/>
              <a:t>POA validity?</a:t>
            </a:r>
          </a:p>
          <a:p>
            <a:pPr marL="1030288" lvl="1" indent="-457200">
              <a:buClr>
                <a:schemeClr val="accent2"/>
              </a:buClr>
            </a:pPr>
            <a:r>
              <a:rPr lang="en-US"/>
              <a:t>RTME for the IOR intact?</a:t>
            </a:r>
          </a:p>
          <a:p>
            <a:pPr marL="1030288" lvl="1" indent="-457200">
              <a:buClr>
                <a:schemeClr val="accent2"/>
              </a:buClr>
            </a:pPr>
            <a:r>
              <a:rPr lang="en-US"/>
              <a:t>5106 Accuracy amidst these changes…</a:t>
            </a:r>
          </a:p>
        </p:txBody>
      </p:sp>
      <p:sp>
        <p:nvSpPr>
          <p:cNvPr id="4" name="Footer Placeholder 3">
            <a:extLst>
              <a:ext uri="{FF2B5EF4-FFF2-40B4-BE49-F238E27FC236}">
                <a16:creationId xmlns:a16="http://schemas.microsoft.com/office/drawing/2014/main" id="{A2AD57D1-A47F-5AB4-736A-CFB904F7FFDD}"/>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96C71"/>
                </a:solidFill>
                <a:effectLst/>
                <a:uLnTx/>
                <a:uFillTx/>
                <a:latin typeface="Calibri" panose="020F0502020204030204"/>
                <a:ea typeface="+mn-ea"/>
                <a:cs typeface="+mn-cs"/>
              </a:rPr>
              <a:t>Copyright © Sandler, Travis &amp; Rosenberg, P.A. |  www.strtrade.com |  All rights reserved.</a:t>
            </a:r>
          </a:p>
        </p:txBody>
      </p:sp>
      <p:sp>
        <p:nvSpPr>
          <p:cNvPr id="5" name="Slide Number Placeholder 4">
            <a:extLst>
              <a:ext uri="{FF2B5EF4-FFF2-40B4-BE49-F238E27FC236}">
                <a16:creationId xmlns:a16="http://schemas.microsoft.com/office/drawing/2014/main" id="{649C8B30-1DA5-02A5-625D-C6507D3FF0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tint val="7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D6CE8A1-6974-4F60-A884-8B939ED38A57}" type="slidenum">
              <a:rPr kumimoji="0" lang="en-US" sz="1200" b="1" i="0" u="none" strike="noStrike" kern="1200" cap="none" spc="0" normalizeH="0" baseline="0" noProof="0" smtClean="0">
                <a:ln>
                  <a:noFill/>
                </a:ln>
                <a:solidFill>
                  <a:srgbClr val="57595A">
                    <a:tint val="75000"/>
                  </a:srgbClr>
                </a:solidFill>
                <a:effectLst/>
                <a:uLnTx/>
                <a:uFillTx/>
                <a:latin typeface="Calibri Light"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1" i="0" u="none" strike="noStrike" kern="1200" cap="none" spc="0" normalizeH="0" baseline="0" noProof="0">
              <a:ln>
                <a:noFill/>
              </a:ln>
              <a:solidFill>
                <a:srgbClr val="57595A">
                  <a:tint val="75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8009225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38CCE-F41F-235B-7899-B163D54FA575}"/>
              </a:ext>
            </a:extLst>
          </p:cNvPr>
          <p:cNvSpPr>
            <a:spLocks noGrp="1"/>
          </p:cNvSpPr>
          <p:nvPr>
            <p:ph type="title"/>
          </p:nvPr>
        </p:nvSpPr>
        <p:spPr>
          <a:xfrm>
            <a:off x="1111387" y="698414"/>
            <a:ext cx="11080613" cy="602541"/>
          </a:xfrm>
        </p:spPr>
        <p:txBody>
          <a:bodyPr/>
          <a:lstStyle/>
          <a:p>
            <a:r>
              <a:rPr lang="en-US"/>
              <a:t>Executive Order 14411: Practical Impact on Brokers</a:t>
            </a:r>
            <a:br>
              <a:rPr lang="en-US"/>
            </a:br>
            <a:endParaRPr lang="en-US"/>
          </a:p>
        </p:txBody>
      </p:sp>
      <p:sp>
        <p:nvSpPr>
          <p:cNvPr id="3" name="Content Placeholder 2">
            <a:extLst>
              <a:ext uri="{FF2B5EF4-FFF2-40B4-BE49-F238E27FC236}">
                <a16:creationId xmlns:a16="http://schemas.microsoft.com/office/drawing/2014/main" id="{DE8251A7-6E28-4FEE-D505-D47634218B57}"/>
              </a:ext>
            </a:extLst>
          </p:cNvPr>
          <p:cNvSpPr>
            <a:spLocks noGrp="1"/>
          </p:cNvSpPr>
          <p:nvPr>
            <p:ph idx="1"/>
          </p:nvPr>
        </p:nvSpPr>
        <p:spPr>
          <a:xfrm>
            <a:off x="1283056" y="2005012"/>
            <a:ext cx="6194069" cy="3811172"/>
          </a:xfrm>
        </p:spPr>
        <p:txBody>
          <a:bodyPr/>
          <a:lstStyle/>
          <a:p>
            <a:r>
              <a:rPr lang="en-US"/>
              <a:t>Beginning on </a:t>
            </a:r>
            <a:r>
              <a:rPr lang="en-US" b="1"/>
              <a:t>September 18, 2026</a:t>
            </a:r>
            <a:r>
              <a:rPr lang="en-US"/>
              <a:t>, if CBP determines that an IOR or customs broker acting on behalf of an IOR has failed to provide complete and accurate information in CF-5106, CBP will </a:t>
            </a:r>
            <a:r>
              <a:rPr lang="en-US" b="1" u="sng"/>
              <a:t>void</a:t>
            </a:r>
            <a:r>
              <a:rPr lang="en-US"/>
              <a:t> the IOR number, rendering it invalid for any purpose, including entering imported merchandise into the U.S. </a:t>
            </a:r>
          </a:p>
          <a:p>
            <a:endParaRPr lang="en-US"/>
          </a:p>
        </p:txBody>
      </p:sp>
      <p:sp>
        <p:nvSpPr>
          <p:cNvPr id="4" name="Footer Placeholder 3">
            <a:extLst>
              <a:ext uri="{FF2B5EF4-FFF2-40B4-BE49-F238E27FC236}">
                <a16:creationId xmlns:a16="http://schemas.microsoft.com/office/drawing/2014/main" id="{B66D174B-38D4-1D50-B83F-E9DA1A6E7238}"/>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8F6A87E8-A332-A6A5-B7D9-3D28A77415C1}"/>
              </a:ext>
            </a:extLst>
          </p:cNvPr>
          <p:cNvSpPr>
            <a:spLocks noGrp="1"/>
          </p:cNvSpPr>
          <p:nvPr>
            <p:ph type="sldNum" sz="quarter" idx="4"/>
          </p:nvPr>
        </p:nvSpPr>
        <p:spPr/>
        <p:txBody>
          <a:bodyPr/>
          <a:lstStyle/>
          <a:p>
            <a:fld id="{4D6CE8A1-6974-4F60-A884-8B939ED38A57}" type="slidenum">
              <a:rPr lang="en-US" smtClean="0"/>
              <a:t>41</a:t>
            </a:fld>
            <a:endParaRPr lang="en-US"/>
          </a:p>
        </p:txBody>
      </p:sp>
      <p:pic>
        <p:nvPicPr>
          <p:cNvPr id="6" name="Picture 5" descr="File:Seal of U.S. Customs and Border Protection.png ...">
            <a:extLst>
              <a:ext uri="{FF2B5EF4-FFF2-40B4-BE49-F238E27FC236}">
                <a16:creationId xmlns:a16="http://schemas.microsoft.com/office/drawing/2014/main" id="{82FBBB60-CD7E-9ABE-7CAC-AEA13C3A997D}"/>
              </a:ext>
            </a:extLst>
          </p:cNvPr>
          <p:cNvPicPr>
            <a:picLocks noChangeAspect="1"/>
          </p:cNvPicPr>
          <p:nvPr/>
        </p:nvPicPr>
        <p:blipFill>
          <a:blip r:embed="rId2"/>
          <a:stretch>
            <a:fillRect/>
          </a:stretch>
        </p:blipFill>
        <p:spPr>
          <a:xfrm>
            <a:off x="8462962" y="1909762"/>
            <a:ext cx="3038475" cy="3038475"/>
          </a:xfrm>
          <a:prstGeom prst="rect">
            <a:avLst/>
          </a:prstGeom>
        </p:spPr>
      </p:pic>
    </p:spTree>
    <p:extLst>
      <p:ext uri="{BB962C8B-B14F-4D97-AF65-F5344CB8AC3E}">
        <p14:creationId xmlns:p14="http://schemas.microsoft.com/office/powerpoint/2010/main" val="15313521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11987-CBC9-0EAF-EDB6-5F730508775C}"/>
              </a:ext>
            </a:extLst>
          </p:cNvPr>
          <p:cNvSpPr>
            <a:spLocks noGrp="1"/>
          </p:cNvSpPr>
          <p:nvPr>
            <p:ph type="title"/>
          </p:nvPr>
        </p:nvSpPr>
        <p:spPr>
          <a:xfrm>
            <a:off x="1000549" y="365125"/>
            <a:ext cx="11080613" cy="602541"/>
          </a:xfrm>
        </p:spPr>
        <p:txBody>
          <a:bodyPr/>
          <a:lstStyle/>
          <a:p>
            <a:r>
              <a:rPr lang="en-US"/>
              <a:t>Accuracy of Importer of Record Data Submitted to CBP</a:t>
            </a:r>
          </a:p>
        </p:txBody>
      </p:sp>
      <p:sp>
        <p:nvSpPr>
          <p:cNvPr id="3" name="Content Placeholder 2">
            <a:extLst>
              <a:ext uri="{FF2B5EF4-FFF2-40B4-BE49-F238E27FC236}">
                <a16:creationId xmlns:a16="http://schemas.microsoft.com/office/drawing/2014/main" id="{86C3D845-C18E-C4EB-0D9E-0C66FD71519D}"/>
              </a:ext>
            </a:extLst>
          </p:cNvPr>
          <p:cNvSpPr>
            <a:spLocks noGrp="1"/>
          </p:cNvSpPr>
          <p:nvPr>
            <p:ph idx="1"/>
          </p:nvPr>
        </p:nvSpPr>
        <p:spPr/>
        <p:txBody>
          <a:bodyPr/>
          <a:lstStyle/>
          <a:p>
            <a:r>
              <a:rPr lang="en-US">
                <a:ea typeface="+mj-lt"/>
                <a:cs typeface="+mj-lt"/>
              </a:rPr>
              <a:t>EO state: Customs brokers must exercise due diligence to ensure this information is accurate. Customs brokers should not transmit information to CBP that </a:t>
            </a:r>
            <a:r>
              <a:rPr lang="en-US" b="1">
                <a:ea typeface="+mj-lt"/>
                <a:cs typeface="+mj-lt"/>
              </a:rPr>
              <a:t>they know or should know </a:t>
            </a:r>
            <a:r>
              <a:rPr lang="en-US">
                <a:ea typeface="+mj-lt"/>
                <a:cs typeface="+mj-lt"/>
              </a:rPr>
              <a:t>is false or misleading, including unverified information.</a:t>
            </a:r>
            <a:endParaRPr lang="en-US">
              <a:ea typeface="Calibri Light"/>
              <a:cs typeface="Calibri Light"/>
            </a:endParaRPr>
          </a:p>
          <a:p>
            <a:r>
              <a:rPr lang="en-US"/>
              <a:t>Potential Consequences </a:t>
            </a:r>
          </a:p>
          <a:p>
            <a:pPr lvl="1"/>
            <a:r>
              <a:rPr lang="en-US"/>
              <a:t>Increased CBP scrutiny </a:t>
            </a:r>
          </a:p>
          <a:p>
            <a:pPr lvl="1"/>
            <a:r>
              <a:rPr lang="en-US"/>
              <a:t>Additional requests for supporting documentations </a:t>
            </a:r>
          </a:p>
          <a:p>
            <a:pPr lvl="1"/>
            <a:r>
              <a:rPr lang="en-US"/>
              <a:t>Shipment delays and disruptions </a:t>
            </a:r>
          </a:p>
          <a:p>
            <a:pPr lvl="1"/>
            <a:r>
              <a:rPr lang="en-US"/>
              <a:t>IOR number rendered invalid &amp; inability to make entry</a:t>
            </a:r>
          </a:p>
        </p:txBody>
      </p:sp>
      <p:sp>
        <p:nvSpPr>
          <p:cNvPr id="4" name="Footer Placeholder 3">
            <a:extLst>
              <a:ext uri="{FF2B5EF4-FFF2-40B4-BE49-F238E27FC236}">
                <a16:creationId xmlns:a16="http://schemas.microsoft.com/office/drawing/2014/main" id="{169EDFB3-4C0F-D675-3399-2266BD37FB05}"/>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4DCFC82E-B503-4CD4-4086-E27BDA43F991}"/>
              </a:ext>
            </a:extLst>
          </p:cNvPr>
          <p:cNvSpPr>
            <a:spLocks noGrp="1"/>
          </p:cNvSpPr>
          <p:nvPr>
            <p:ph type="sldNum" sz="quarter" idx="4"/>
          </p:nvPr>
        </p:nvSpPr>
        <p:spPr/>
        <p:txBody>
          <a:bodyPr/>
          <a:lstStyle/>
          <a:p>
            <a:fld id="{4D6CE8A1-6974-4F60-A884-8B939ED38A57}" type="slidenum">
              <a:rPr lang="en-US" smtClean="0"/>
              <a:t>42</a:t>
            </a:fld>
            <a:endParaRPr lang="en-US"/>
          </a:p>
        </p:txBody>
      </p:sp>
    </p:spTree>
    <p:extLst>
      <p:ext uri="{BB962C8B-B14F-4D97-AF65-F5344CB8AC3E}">
        <p14:creationId xmlns:p14="http://schemas.microsoft.com/office/powerpoint/2010/main" val="29177610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F5FE5-FDE5-79D4-8BE8-A83EC10FFE2C}"/>
              </a:ext>
            </a:extLst>
          </p:cNvPr>
          <p:cNvSpPr>
            <a:spLocks noGrp="1"/>
          </p:cNvSpPr>
          <p:nvPr>
            <p:ph type="title"/>
          </p:nvPr>
        </p:nvSpPr>
        <p:spPr/>
        <p:txBody>
          <a:bodyPr/>
          <a:lstStyle/>
          <a:p>
            <a:r>
              <a:rPr lang="en-US"/>
              <a:t>CBP – Oct. 8 NPRM on Low-Value Shipments </a:t>
            </a:r>
            <a:br>
              <a:rPr lang="en-US"/>
            </a:br>
            <a:endParaRPr lang="en-US"/>
          </a:p>
        </p:txBody>
      </p:sp>
      <p:sp>
        <p:nvSpPr>
          <p:cNvPr id="3" name="Content Placeholder 2">
            <a:extLst>
              <a:ext uri="{FF2B5EF4-FFF2-40B4-BE49-F238E27FC236}">
                <a16:creationId xmlns:a16="http://schemas.microsoft.com/office/drawing/2014/main" id="{2658A2D6-9F15-A4E0-00B7-508DA67A8359}"/>
              </a:ext>
            </a:extLst>
          </p:cNvPr>
          <p:cNvSpPr>
            <a:spLocks noGrp="1"/>
          </p:cNvSpPr>
          <p:nvPr>
            <p:ph idx="1"/>
          </p:nvPr>
        </p:nvSpPr>
        <p:spPr>
          <a:xfrm>
            <a:off x="1111386" y="1211155"/>
            <a:ext cx="10515600" cy="4674618"/>
          </a:xfrm>
        </p:spPr>
        <p:txBody>
          <a:bodyPr lIns="91440" tIns="45720" rIns="91440" bIns="45720" numCol="1" anchor="t"/>
          <a:lstStyle/>
          <a:p>
            <a:pPr marL="228600" marR="0" lvl="0" indent="-228600" algn="l" defTabSz="914400" rtl="0" eaLnBrk="1" fontAlgn="auto" latinLnBrk="0" hangingPunct="1">
              <a:lnSpc>
                <a:spcPct val="90000"/>
              </a:lnSpc>
              <a:spcBef>
                <a:spcPts val="1000"/>
              </a:spcBef>
              <a:spcAft>
                <a:spcPts val="0"/>
              </a:spcAft>
              <a:buClr>
                <a:srgbClr val="649B00"/>
              </a:buClr>
              <a:buSzTx/>
              <a:buFont typeface="Arial" panose="020B0604020202020204" pitchFamily="34" charset="0"/>
              <a:buChar char="•"/>
              <a:tabLst/>
              <a:defRPr/>
            </a:pPr>
            <a:r>
              <a:rPr kumimoji="0" lang="en-US" sz="2800" b="0" i="0" u="none" strike="noStrike" kern="1200" cap="none" spc="0" normalizeH="0" baseline="0" noProof="0">
                <a:ln>
                  <a:noFill/>
                </a:ln>
                <a:solidFill>
                  <a:srgbClr val="57595A"/>
                </a:solidFill>
                <a:effectLst/>
                <a:uLnTx/>
                <a:uFillTx/>
                <a:latin typeface="Calibri Light" panose="020F0302020204030204"/>
                <a:ea typeface="+mn-ea"/>
                <a:cs typeface="+mn-cs"/>
              </a:rPr>
              <a:t>Proposed rule would amend CBP regulations to:</a:t>
            </a:r>
          </a:p>
          <a:p>
            <a:pPr marL="685800" marR="0" lvl="1" indent="-228600" algn="l" defTabSz="914400" rtl="0" eaLnBrk="1" fontAlgn="auto" latinLnBrk="0" hangingPunct="1">
              <a:lnSpc>
                <a:spcPct val="90000"/>
              </a:lnSpc>
              <a:spcBef>
                <a:spcPts val="500"/>
              </a:spcBef>
              <a:spcAft>
                <a:spcPts val="0"/>
              </a:spcAft>
              <a:buClr>
                <a:srgbClr val="649B00"/>
              </a:buClr>
              <a:buSzTx/>
              <a:buFont typeface="Arial" panose="020B0604020202020204" pitchFamily="34" charset="0"/>
              <a:buChar char="•"/>
              <a:tabLst/>
              <a:defRPr/>
            </a:pPr>
            <a:r>
              <a:rPr lang="en-US">
                <a:latin typeface="Calibri Light" panose="020F0302020204030204"/>
              </a:rPr>
              <a:t>M</a:t>
            </a:r>
            <a:r>
              <a:rPr kumimoji="0" lang="en-US" sz="2400" b="0" i="0" u="none" strike="noStrike" kern="1200" cap="none" spc="0" normalizeH="0" baseline="0" noProof="0" err="1">
                <a:ln>
                  <a:noFill/>
                </a:ln>
                <a:solidFill>
                  <a:srgbClr val="57595A"/>
                </a:solidFill>
                <a:effectLst/>
                <a:uLnTx/>
                <a:uFillTx/>
                <a:latin typeface="Calibri Light" panose="020F0302020204030204"/>
                <a:ea typeface="+mn-ea"/>
                <a:cs typeface="+mn-cs"/>
              </a:rPr>
              <a:t>odify</a:t>
            </a:r>
            <a:r>
              <a:rPr kumimoji="0" lang="en-US" sz="2400" b="0" i="0" u="none" strike="noStrike" kern="1200" cap="none" spc="0" normalizeH="0" baseline="0" noProof="0">
                <a:ln>
                  <a:noFill/>
                </a:ln>
                <a:solidFill>
                  <a:srgbClr val="57595A"/>
                </a:solidFill>
                <a:effectLst/>
                <a:uLnTx/>
                <a:uFillTx/>
                <a:latin typeface="Calibri Light" panose="020F0302020204030204"/>
                <a:ea typeface="+mn-ea"/>
                <a:cs typeface="+mn-cs"/>
              </a:rPr>
              <a:t> filing requirements for informal entries of goods valued at $2,500 or less</a:t>
            </a:r>
          </a:p>
          <a:p>
            <a:pPr marL="685800" marR="0" lvl="1" indent="-228600" algn="l" defTabSz="914400" rtl="0" eaLnBrk="1" fontAlgn="auto" latinLnBrk="0" hangingPunct="1">
              <a:lnSpc>
                <a:spcPct val="90000"/>
              </a:lnSpc>
              <a:spcBef>
                <a:spcPts val="500"/>
              </a:spcBef>
              <a:spcAft>
                <a:spcPts val="0"/>
              </a:spcAft>
              <a:buClr>
                <a:srgbClr val="649B00"/>
              </a:buClr>
              <a:buSzTx/>
              <a:buFont typeface="Arial" panose="020B0604020202020204" pitchFamily="34" charset="0"/>
              <a:buChar char="•"/>
              <a:tabLst/>
              <a:defRPr/>
            </a:pPr>
            <a:r>
              <a:rPr lang="en-US">
                <a:latin typeface="Calibri Light" panose="020F0302020204030204"/>
              </a:rPr>
              <a:t>E</a:t>
            </a:r>
            <a:r>
              <a:rPr kumimoji="0" lang="en-US" sz="2400" b="0" i="0" u="none" strike="noStrike" kern="1200" cap="none" spc="0" normalizeH="0" baseline="0" noProof="0">
                <a:ln>
                  <a:noFill/>
                </a:ln>
                <a:solidFill>
                  <a:srgbClr val="57595A"/>
                </a:solidFill>
                <a:effectLst/>
                <a:uLnTx/>
                <a:uFillTx/>
                <a:latin typeface="Calibri Light" panose="020F0302020204030204"/>
                <a:ea typeface="+mn-ea"/>
                <a:cs typeface="+mn-cs"/>
              </a:rPr>
              <a:t>stablish a new electronic informal entry type for merchandise entering through the mail environment. </a:t>
            </a:r>
          </a:p>
          <a:p>
            <a:pPr marL="685800" marR="0" lvl="1" indent="-228600" algn="l" defTabSz="914400" rtl="0" eaLnBrk="1" fontAlgn="auto" latinLnBrk="0" hangingPunct="1">
              <a:lnSpc>
                <a:spcPct val="90000"/>
              </a:lnSpc>
              <a:spcBef>
                <a:spcPts val="500"/>
              </a:spcBef>
              <a:spcAft>
                <a:spcPts val="0"/>
              </a:spcAft>
              <a:buClr>
                <a:srgbClr val="649B00"/>
              </a:buClr>
              <a:buSzTx/>
              <a:buFont typeface="Arial" panose="020B0604020202020204" pitchFamily="34" charset="0"/>
              <a:buChar char="•"/>
              <a:tabLst/>
              <a:defRPr/>
            </a:pPr>
            <a:r>
              <a:rPr lang="en-US">
                <a:latin typeface="Calibri Light" panose="020F0302020204030204"/>
              </a:rPr>
              <a:t>Require additional data elements for certain mail shipments </a:t>
            </a:r>
          </a:p>
          <a:p>
            <a:pPr marL="685800" marR="0" lvl="1" indent="-228600" algn="l" defTabSz="914400" rtl="0" eaLnBrk="1" fontAlgn="auto" latinLnBrk="0" hangingPunct="1">
              <a:lnSpc>
                <a:spcPct val="90000"/>
              </a:lnSpc>
              <a:spcBef>
                <a:spcPts val="500"/>
              </a:spcBef>
              <a:spcAft>
                <a:spcPts val="0"/>
              </a:spcAft>
              <a:buClr>
                <a:srgbClr val="649B00"/>
              </a:buClr>
              <a:buSzTx/>
              <a:buFont typeface="Arial" panose="020B0604020202020204" pitchFamily="34" charset="0"/>
              <a:buChar char="•"/>
              <a:tabLst/>
              <a:defRPr/>
            </a:pPr>
            <a:r>
              <a:rPr kumimoji="0" lang="en-US" sz="2400" b="0" i="0" u="none" strike="noStrike" kern="1200" cap="none" spc="0" normalizeH="0" baseline="0" noProof="0">
                <a:ln>
                  <a:noFill/>
                </a:ln>
                <a:solidFill>
                  <a:srgbClr val="57595A"/>
                </a:solidFill>
                <a:effectLst/>
                <a:uLnTx/>
                <a:uFillTx/>
                <a:latin typeface="Calibri Light" panose="020F0302020204030204"/>
                <a:ea typeface="+mn-ea"/>
                <a:cs typeface="+mn-cs"/>
              </a:rPr>
              <a:t>Impose bonding requirements for certain informal entries </a:t>
            </a:r>
          </a:p>
          <a:p>
            <a:pPr marL="685800" marR="0" lvl="1" indent="-228600" algn="l" defTabSz="914400" rtl="0" eaLnBrk="1" fontAlgn="auto" latinLnBrk="0" hangingPunct="1">
              <a:lnSpc>
                <a:spcPct val="90000"/>
              </a:lnSpc>
              <a:spcBef>
                <a:spcPts val="500"/>
              </a:spcBef>
              <a:spcAft>
                <a:spcPts val="0"/>
              </a:spcAft>
              <a:buClr>
                <a:srgbClr val="649B00"/>
              </a:buClr>
              <a:buSzTx/>
              <a:buFont typeface="Arial" panose="020B0604020202020204" pitchFamily="34" charset="0"/>
              <a:buChar char="•"/>
              <a:tabLst/>
              <a:defRPr/>
            </a:pPr>
            <a:r>
              <a:rPr lang="en-US">
                <a:latin typeface="Calibri Light" panose="020F0302020204030204"/>
              </a:rPr>
              <a:t>Modify importer identification and entry processing requirements </a:t>
            </a:r>
            <a:endParaRPr kumimoji="0" lang="en-US" sz="2400" b="0" i="0" u="none" strike="noStrike" kern="1200" cap="none" spc="0" normalizeH="0" baseline="0" noProof="0">
              <a:ln>
                <a:noFill/>
              </a:ln>
              <a:solidFill>
                <a:srgbClr val="57595A"/>
              </a:solidFill>
              <a:effectLst/>
              <a:uLnTx/>
              <a:uFillTx/>
              <a:latin typeface="Calibri Light" panose="020F0302020204030204"/>
              <a:ea typeface="+mn-ea"/>
              <a:cs typeface="+mn-cs"/>
            </a:endParaRPr>
          </a:p>
          <a:p>
            <a:pPr marL="228600" marR="0" lvl="0" indent="-228600" algn="l" defTabSz="914400" rtl="0" eaLnBrk="1" fontAlgn="auto" latinLnBrk="0" hangingPunct="1">
              <a:lnSpc>
                <a:spcPct val="90000"/>
              </a:lnSpc>
              <a:spcBef>
                <a:spcPts val="1000"/>
              </a:spcBef>
              <a:spcAft>
                <a:spcPts val="0"/>
              </a:spcAft>
              <a:buClr>
                <a:srgbClr val="649B00"/>
              </a:buClr>
              <a:buSzTx/>
              <a:buFont typeface="Arial" panose="020B0604020202020204" pitchFamily="34" charset="0"/>
              <a:buChar char="•"/>
              <a:tabLst/>
              <a:defRPr/>
            </a:pPr>
            <a:r>
              <a:rPr lang="en-US">
                <a:latin typeface="Calibri Light" panose="020F0302020204030204"/>
              </a:rPr>
              <a:t>CBP is proposing greater visibility into low-value import transactions and the parties participating in those transactions. </a:t>
            </a:r>
          </a:p>
          <a:p>
            <a:pPr marL="0" indent="0">
              <a:buNone/>
              <a:defRPr/>
            </a:pPr>
            <a:r>
              <a:rPr lang="en-US">
                <a:solidFill>
                  <a:srgbClr val="FF0000"/>
                </a:solidFill>
              </a:rPr>
              <a:t>Comments are due by December 7</a:t>
            </a:r>
            <a:r>
              <a:rPr lang="en-US"/>
              <a:t>.</a:t>
            </a:r>
          </a:p>
          <a:p>
            <a:pPr marL="0" marR="0" lvl="0" indent="0" algn="l" defTabSz="914400" rtl="0" eaLnBrk="1" fontAlgn="auto" latinLnBrk="0" hangingPunct="1">
              <a:lnSpc>
                <a:spcPct val="90000"/>
              </a:lnSpc>
              <a:spcBef>
                <a:spcPts val="1000"/>
              </a:spcBef>
              <a:spcAft>
                <a:spcPts val="0"/>
              </a:spcAft>
              <a:buClr>
                <a:srgbClr val="649B00"/>
              </a:buClr>
              <a:buSzTx/>
              <a:buNone/>
              <a:tabLst/>
              <a:defRPr/>
            </a:pPr>
            <a:endParaRPr kumimoji="0" lang="en-US" sz="2800" b="0" i="0" u="none" strike="noStrike" kern="1200" cap="none" spc="0" normalizeH="0" baseline="0" noProof="0">
              <a:ln>
                <a:noFill/>
              </a:ln>
              <a:solidFill>
                <a:srgbClr val="57595A"/>
              </a:solidFill>
              <a:effectLst/>
              <a:uLnTx/>
              <a:uFillTx/>
              <a:latin typeface="Calibri Light" panose="020F0302020204030204"/>
              <a:ea typeface="+mn-ea"/>
              <a:cs typeface="+mn-cs"/>
            </a:endParaRPr>
          </a:p>
        </p:txBody>
      </p:sp>
      <p:sp>
        <p:nvSpPr>
          <p:cNvPr id="4" name="Footer Placeholder 3">
            <a:extLst>
              <a:ext uri="{FF2B5EF4-FFF2-40B4-BE49-F238E27FC236}">
                <a16:creationId xmlns:a16="http://schemas.microsoft.com/office/drawing/2014/main" id="{6E16D2CC-5F81-41F7-18E9-A3D19E53B4E3}"/>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F4FF556E-DCF1-DD27-E337-2B5896DBC956}"/>
              </a:ext>
            </a:extLst>
          </p:cNvPr>
          <p:cNvSpPr>
            <a:spLocks noGrp="1"/>
          </p:cNvSpPr>
          <p:nvPr>
            <p:ph type="sldNum" sz="quarter" idx="4"/>
          </p:nvPr>
        </p:nvSpPr>
        <p:spPr/>
        <p:txBody>
          <a:bodyPr/>
          <a:lstStyle/>
          <a:p>
            <a:fld id="{4D6CE8A1-6974-4F60-A884-8B939ED38A57}" type="slidenum">
              <a:rPr lang="en-US" smtClean="0"/>
              <a:t>43</a:t>
            </a:fld>
            <a:endParaRPr lang="en-US"/>
          </a:p>
        </p:txBody>
      </p:sp>
    </p:spTree>
    <p:extLst>
      <p:ext uri="{BB962C8B-B14F-4D97-AF65-F5344CB8AC3E}">
        <p14:creationId xmlns:p14="http://schemas.microsoft.com/office/powerpoint/2010/main" val="35664388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455D7-FFEB-F5BD-CA63-C421CC44BC00}"/>
              </a:ext>
            </a:extLst>
          </p:cNvPr>
          <p:cNvSpPr>
            <a:spLocks noGrp="1"/>
          </p:cNvSpPr>
          <p:nvPr>
            <p:ph type="title"/>
          </p:nvPr>
        </p:nvSpPr>
        <p:spPr/>
        <p:txBody>
          <a:bodyPr/>
          <a:lstStyle/>
          <a:p>
            <a:r>
              <a:rPr kumimoji="0" lang="en-US" sz="4000" b="1" i="0" u="none" strike="noStrike" kern="1200" cap="none" spc="0" normalizeH="0" baseline="0" noProof="0">
                <a:ln>
                  <a:noFill/>
                </a:ln>
                <a:solidFill>
                  <a:srgbClr val="0D4573"/>
                </a:solidFill>
                <a:effectLst/>
                <a:uLnTx/>
                <a:uFillTx/>
                <a:latin typeface="Calibri Light" panose="020F0302020204030204"/>
                <a:ea typeface="+mj-ea"/>
                <a:cs typeface="+mj-cs"/>
              </a:rPr>
              <a:t>Oct. 8 NPRM on LVS – Practical Impacts </a:t>
            </a:r>
            <a:br>
              <a:rPr kumimoji="0" lang="en-US" sz="4000" b="1" i="0" u="none" strike="noStrike" kern="1200" cap="none" spc="0" normalizeH="0" baseline="0" noProof="0">
                <a:ln>
                  <a:noFill/>
                </a:ln>
                <a:solidFill>
                  <a:srgbClr val="0D4573"/>
                </a:solidFill>
                <a:effectLst/>
                <a:uLnTx/>
                <a:uFillTx/>
                <a:latin typeface="Calibri Light" panose="020F0302020204030204"/>
                <a:ea typeface="+mj-ea"/>
                <a:cs typeface="+mj-cs"/>
              </a:rPr>
            </a:br>
            <a:endParaRPr lang="en-US"/>
          </a:p>
        </p:txBody>
      </p:sp>
      <p:sp>
        <p:nvSpPr>
          <p:cNvPr id="3" name="Content Placeholder 2">
            <a:extLst>
              <a:ext uri="{FF2B5EF4-FFF2-40B4-BE49-F238E27FC236}">
                <a16:creationId xmlns:a16="http://schemas.microsoft.com/office/drawing/2014/main" id="{E3C90F0E-6532-29D5-0BDB-3480AA86747F}"/>
              </a:ext>
            </a:extLst>
          </p:cNvPr>
          <p:cNvSpPr>
            <a:spLocks noGrp="1"/>
          </p:cNvSpPr>
          <p:nvPr>
            <p:ph idx="1"/>
          </p:nvPr>
        </p:nvSpPr>
        <p:spPr>
          <a:xfrm>
            <a:off x="1283056" y="1486339"/>
            <a:ext cx="10515600" cy="4513408"/>
          </a:xfrm>
        </p:spPr>
        <p:txBody>
          <a:bodyPr/>
          <a:lstStyle/>
          <a:p>
            <a:pPr marL="228600" marR="0" lvl="0" indent="-228600" algn="l" defTabSz="914400" rtl="0" eaLnBrk="1" fontAlgn="auto" latinLnBrk="0" hangingPunct="1">
              <a:lnSpc>
                <a:spcPct val="90000"/>
              </a:lnSpc>
              <a:spcBef>
                <a:spcPts val="1000"/>
              </a:spcBef>
              <a:spcAft>
                <a:spcPts val="0"/>
              </a:spcAft>
              <a:buClr>
                <a:srgbClr val="649B00"/>
              </a:buClr>
              <a:buSzTx/>
              <a:buFont typeface="Arial" panose="020B0604020202020204" pitchFamily="34" charset="0"/>
              <a:buChar char="•"/>
              <a:tabLst/>
              <a:defRPr/>
            </a:pPr>
            <a:r>
              <a:rPr kumimoji="0" lang="en-US" sz="2800" b="0" i="0" u="none" strike="noStrike" kern="1200" cap="none" spc="0" normalizeH="0" baseline="0" noProof="0">
                <a:ln>
                  <a:noFill/>
                </a:ln>
                <a:solidFill>
                  <a:srgbClr val="57595A"/>
                </a:solidFill>
                <a:effectLst/>
                <a:uLnTx/>
                <a:uFillTx/>
                <a:latin typeface="Calibri Light" panose="020F0302020204030204"/>
                <a:ea typeface="+mn-ea"/>
                <a:cs typeface="+mn-cs"/>
              </a:rPr>
              <a:t>Impact on Brokers:</a:t>
            </a:r>
            <a:endParaRPr kumimoji="0" lang="en-US" b="0" i="0" u="none" strike="noStrike" kern="1200" cap="none" spc="0" normalizeH="0" baseline="0" noProof="0">
              <a:ln>
                <a:noFill/>
              </a:ln>
              <a:solidFill>
                <a:srgbClr val="57595A"/>
              </a:solidFill>
              <a:effectLst/>
              <a:uLnTx/>
              <a:uFillTx/>
              <a:latin typeface="Calibri Light" panose="020F0302020204030204"/>
              <a:ea typeface="+mn-ea"/>
              <a:cs typeface="+mn-cs"/>
            </a:endParaRPr>
          </a:p>
          <a:p>
            <a:pPr lvl="1"/>
            <a:r>
              <a:rPr lang="en-US"/>
              <a:t>Certain low-value shipment transactions may involve consignees that are not the owner or purchaser of the merchandise </a:t>
            </a:r>
          </a:p>
          <a:p>
            <a:pPr lvl="1"/>
            <a:r>
              <a:rPr lang="en-US"/>
              <a:t>The proposal contemplates circumstances in which a licensed customs broker may serve as the IOR</a:t>
            </a:r>
          </a:p>
          <a:p>
            <a:pPr lvl="1"/>
            <a:r>
              <a:rPr lang="en-US"/>
              <a:t>Brokers may need to evaluate importer eligibility and RTME more closely in LVS transactions.</a:t>
            </a:r>
          </a:p>
          <a:p>
            <a:pPr lvl="1"/>
            <a:r>
              <a:rPr lang="en-US"/>
              <a:t> Additional filing, data, and bonding requirements may increase compliance obligations. </a:t>
            </a:r>
          </a:p>
          <a:p>
            <a:pPr lvl="1"/>
            <a:r>
              <a:rPr lang="en-US"/>
              <a:t>Supporting documentation and internal procedures will become increasingly important. </a:t>
            </a:r>
          </a:p>
          <a:p>
            <a:pPr lvl="1"/>
            <a:endParaRPr lang="en-US"/>
          </a:p>
        </p:txBody>
      </p:sp>
      <p:sp>
        <p:nvSpPr>
          <p:cNvPr id="4" name="Footer Placeholder 3">
            <a:extLst>
              <a:ext uri="{FF2B5EF4-FFF2-40B4-BE49-F238E27FC236}">
                <a16:creationId xmlns:a16="http://schemas.microsoft.com/office/drawing/2014/main" id="{0ECFF403-A7B6-1D70-B3F2-928C746A2034}"/>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469D423E-723F-0FC3-F7CC-02444D5A1D85}"/>
              </a:ext>
            </a:extLst>
          </p:cNvPr>
          <p:cNvSpPr>
            <a:spLocks noGrp="1"/>
          </p:cNvSpPr>
          <p:nvPr>
            <p:ph type="sldNum" sz="quarter" idx="4"/>
          </p:nvPr>
        </p:nvSpPr>
        <p:spPr/>
        <p:txBody>
          <a:bodyPr/>
          <a:lstStyle/>
          <a:p>
            <a:fld id="{4D6CE8A1-6974-4F60-A884-8B939ED38A57}" type="slidenum">
              <a:rPr lang="en-US" smtClean="0"/>
              <a:t>44</a:t>
            </a:fld>
            <a:endParaRPr lang="en-US"/>
          </a:p>
        </p:txBody>
      </p:sp>
    </p:spTree>
    <p:extLst>
      <p:ext uri="{BB962C8B-B14F-4D97-AF65-F5344CB8AC3E}">
        <p14:creationId xmlns:p14="http://schemas.microsoft.com/office/powerpoint/2010/main" val="6851843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28587-9D45-F2DF-8AED-2C526DD2E755}"/>
              </a:ext>
            </a:extLst>
          </p:cNvPr>
          <p:cNvSpPr>
            <a:spLocks noGrp="1"/>
          </p:cNvSpPr>
          <p:nvPr>
            <p:ph type="title"/>
          </p:nvPr>
        </p:nvSpPr>
        <p:spPr/>
        <p:txBody>
          <a:bodyPr/>
          <a:lstStyle/>
          <a:p>
            <a:pPr marL="228600" indent="-228600">
              <a:buClr>
                <a:srgbClr val="649B00"/>
              </a:buClr>
              <a:buFont typeface="Arial" panose="020B0604020202020204" pitchFamily="34" charset="0"/>
              <a:buChar char="•"/>
            </a:pPr>
            <a:r>
              <a:rPr lang="en-US"/>
              <a:t>Due Diligence Requirements – 19 CFR § 11.29  </a:t>
            </a:r>
          </a:p>
        </p:txBody>
      </p:sp>
      <p:sp>
        <p:nvSpPr>
          <p:cNvPr id="3" name="Content Placeholder 2">
            <a:extLst>
              <a:ext uri="{FF2B5EF4-FFF2-40B4-BE49-F238E27FC236}">
                <a16:creationId xmlns:a16="http://schemas.microsoft.com/office/drawing/2014/main" id="{FE4CBB82-D654-8F10-889B-82E739BE1080}"/>
              </a:ext>
            </a:extLst>
          </p:cNvPr>
          <p:cNvSpPr>
            <a:spLocks noGrp="1"/>
          </p:cNvSpPr>
          <p:nvPr>
            <p:ph idx="1"/>
          </p:nvPr>
        </p:nvSpPr>
        <p:spPr>
          <a:xfrm>
            <a:off x="1283056" y="1253331"/>
            <a:ext cx="10515600" cy="4351338"/>
          </a:xfrm>
        </p:spPr>
        <p:txBody>
          <a:bodyPr/>
          <a:lstStyle/>
          <a:p>
            <a:r>
              <a:rPr lang="en-US"/>
              <a:t>Brokers must exercise due diligence in: </a:t>
            </a:r>
          </a:p>
          <a:p>
            <a:pPr lvl="1"/>
            <a:r>
              <a:rPr lang="en-US"/>
              <a:t>Preparing and filing customs records</a:t>
            </a:r>
          </a:p>
          <a:p>
            <a:pPr lvl="1"/>
            <a:r>
              <a:rPr lang="en-US"/>
              <a:t>Obtaining information from Clients </a:t>
            </a:r>
          </a:p>
          <a:p>
            <a:pPr lvl="1"/>
            <a:r>
              <a:rPr lang="en-US"/>
              <a:t>Reviewing information provided to CBP </a:t>
            </a:r>
          </a:p>
          <a:p>
            <a:pPr lvl="1"/>
            <a:r>
              <a:rPr lang="en-US"/>
              <a:t>Advising clients regarding customs requirements </a:t>
            </a:r>
          </a:p>
          <a:p>
            <a:pPr lvl="1"/>
            <a:r>
              <a:rPr lang="en-US"/>
              <a:t> Maintaining procedures designed to promote compliance </a:t>
            </a:r>
          </a:p>
          <a:p>
            <a:r>
              <a:rPr lang="en-US"/>
              <a:t>Practical Applications </a:t>
            </a:r>
          </a:p>
          <a:p>
            <a:pPr lvl="1"/>
            <a:r>
              <a:rPr lang="en-US"/>
              <a:t>Verify RTME before filing </a:t>
            </a:r>
          </a:p>
          <a:p>
            <a:pPr lvl="1"/>
            <a:r>
              <a:rPr lang="en-US"/>
              <a:t>Verify POA validity </a:t>
            </a:r>
          </a:p>
          <a:p>
            <a:pPr lvl="1"/>
            <a:r>
              <a:rPr lang="en-US"/>
              <a:t>Question inconsistent or incomplete information </a:t>
            </a:r>
          </a:p>
          <a:p>
            <a:pPr lvl="1"/>
            <a:r>
              <a:rPr lang="en-US" b="1"/>
              <a:t>Maintain documentation supporting  filing decisions </a:t>
            </a:r>
          </a:p>
          <a:p>
            <a:pPr lvl="1"/>
            <a:endParaRPr lang="en-US"/>
          </a:p>
        </p:txBody>
      </p:sp>
      <p:sp>
        <p:nvSpPr>
          <p:cNvPr id="4" name="Footer Placeholder 3">
            <a:extLst>
              <a:ext uri="{FF2B5EF4-FFF2-40B4-BE49-F238E27FC236}">
                <a16:creationId xmlns:a16="http://schemas.microsoft.com/office/drawing/2014/main" id="{6D94D214-3F46-ED46-F82B-B03288F176A6}"/>
              </a:ext>
            </a:extLst>
          </p:cNvPr>
          <p:cNvSpPr>
            <a:spLocks noGrp="1"/>
          </p:cNvSpPr>
          <p:nvPr>
            <p:ph type="ftr" sz="quarter" idx="11"/>
          </p:nvPr>
        </p:nvSpPr>
        <p:spPr/>
        <p:txBody>
          <a:bodyPr/>
          <a:lstStyle/>
          <a:p>
            <a:r>
              <a:rPr lang="en-US"/>
              <a:t>Copyright © Sandler, Travis &amp; Rosenberg, P.A. |  www.strtrade.com |  All rights reserved.</a:t>
            </a:r>
          </a:p>
        </p:txBody>
      </p:sp>
      <p:sp>
        <p:nvSpPr>
          <p:cNvPr id="5" name="Slide Number Placeholder 4">
            <a:extLst>
              <a:ext uri="{FF2B5EF4-FFF2-40B4-BE49-F238E27FC236}">
                <a16:creationId xmlns:a16="http://schemas.microsoft.com/office/drawing/2014/main" id="{F76D6E53-D117-374F-2EAF-251FF726D810}"/>
              </a:ext>
            </a:extLst>
          </p:cNvPr>
          <p:cNvSpPr>
            <a:spLocks noGrp="1"/>
          </p:cNvSpPr>
          <p:nvPr>
            <p:ph type="sldNum" sz="quarter" idx="4"/>
          </p:nvPr>
        </p:nvSpPr>
        <p:spPr/>
        <p:txBody>
          <a:bodyPr/>
          <a:lstStyle/>
          <a:p>
            <a:fld id="{4D6CE8A1-6974-4F60-A884-8B939ED38A57}" type="slidenum">
              <a:rPr lang="en-US" smtClean="0"/>
              <a:t>45</a:t>
            </a:fld>
            <a:endParaRPr lang="en-US"/>
          </a:p>
        </p:txBody>
      </p:sp>
    </p:spTree>
    <p:extLst>
      <p:ext uri="{BB962C8B-B14F-4D97-AF65-F5344CB8AC3E}">
        <p14:creationId xmlns:p14="http://schemas.microsoft.com/office/powerpoint/2010/main" val="18617624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27104-E87F-AACA-5818-C188ACE264F5}"/>
              </a:ext>
            </a:extLst>
          </p:cNvPr>
          <p:cNvSpPr>
            <a:spLocks noGrp="1"/>
          </p:cNvSpPr>
          <p:nvPr>
            <p:ph type="title"/>
          </p:nvPr>
        </p:nvSpPr>
        <p:spPr/>
        <p:txBody>
          <a:bodyPr/>
          <a:lstStyle/>
          <a:p>
            <a:r>
              <a:rPr lang="en-US" sz="4400" b="1"/>
              <a:t>Best Practices</a:t>
            </a:r>
          </a:p>
        </p:txBody>
      </p:sp>
      <p:sp>
        <p:nvSpPr>
          <p:cNvPr id="7" name="Content Placeholder 6">
            <a:extLst>
              <a:ext uri="{FF2B5EF4-FFF2-40B4-BE49-F238E27FC236}">
                <a16:creationId xmlns:a16="http://schemas.microsoft.com/office/drawing/2014/main" id="{D58E82A6-00A7-950C-2C35-6A6C312BA040}"/>
              </a:ext>
            </a:extLst>
          </p:cNvPr>
          <p:cNvSpPr>
            <a:spLocks noGrp="1"/>
          </p:cNvSpPr>
          <p:nvPr>
            <p:ph idx="1"/>
          </p:nvPr>
        </p:nvSpPr>
        <p:spPr>
          <a:xfrm>
            <a:off x="1111386" y="1311412"/>
            <a:ext cx="10332720" cy="4937760"/>
          </a:xfrm>
        </p:spPr>
        <p:txBody>
          <a:bodyPr>
            <a:normAutofit/>
          </a:bodyPr>
          <a:lstStyle/>
          <a:p>
            <a:pPr marL="457200" lvl="1" indent="-223838"/>
            <a:r>
              <a:rPr lang="en-US" altLang="en-US"/>
              <a:t>Demonstrate competence.  Keep abreast of regulations.  Understand what it means to exercise reasonable care when filing entry.</a:t>
            </a:r>
          </a:p>
          <a:p>
            <a:pPr marL="457200" lvl="1" indent="-223838"/>
            <a:r>
              <a:rPr lang="en-US"/>
              <a:t>Understand your client’s business and products, especially when PGAs are involved.</a:t>
            </a:r>
          </a:p>
          <a:p>
            <a:pPr marL="457200" lvl="1" indent="-223838"/>
            <a:r>
              <a:rPr lang="en-US"/>
              <a:t>DOCUMENT!--maintain records supporting POA validity, written instruction from the IOR and support for RTME, </a:t>
            </a:r>
          </a:p>
          <a:p>
            <a:pPr marL="457200" lvl="1" indent="-223838"/>
            <a:r>
              <a:rPr lang="en-US" altLang="en-US"/>
              <a:t>Establish a knowledgeable single point of contact for when information is needed.</a:t>
            </a:r>
          </a:p>
          <a:p>
            <a:pPr marL="457200" lvl="1" indent="-223838"/>
            <a:r>
              <a:rPr lang="en-US" altLang="en-US"/>
              <a:t>Educate your clients on the requirements when needed.  Make sure they understand the import process and potential liabilities.</a:t>
            </a:r>
          </a:p>
          <a:p>
            <a:pPr marL="457200" lvl="1" indent="-223838"/>
            <a:r>
              <a:rPr lang="en-US" altLang="en-US"/>
              <a:t>Immediately inform the importer of any customs inquiries or issues.</a:t>
            </a:r>
          </a:p>
          <a:p>
            <a:pPr marL="457200" lvl="1" indent="-223838"/>
            <a:r>
              <a:rPr lang="en-US" altLang="en-US"/>
              <a:t>Realize that many importers will throw you under the bus when an issue arises.  Maintain records to show you acted reasonably and/or under their direction.</a:t>
            </a:r>
          </a:p>
          <a:p>
            <a:pPr lvl="1"/>
            <a:endParaRPr lang="en-US" altLang="en-US"/>
          </a:p>
          <a:p>
            <a:endParaRPr lang="en-US"/>
          </a:p>
        </p:txBody>
      </p:sp>
      <p:sp>
        <p:nvSpPr>
          <p:cNvPr id="4" name="Footer Placeholder 3">
            <a:extLst>
              <a:ext uri="{FF2B5EF4-FFF2-40B4-BE49-F238E27FC236}">
                <a16:creationId xmlns:a16="http://schemas.microsoft.com/office/drawing/2014/main" id="{539DA6F8-4E42-5B7F-0D63-E78F09E903A2}"/>
              </a:ext>
            </a:extLst>
          </p:cNvPr>
          <p:cNvSpPr>
            <a:spLocks noGrp="1"/>
          </p:cNvSpPr>
          <p:nvPr>
            <p:ph type="ftr" sz="quarter" idx="11"/>
          </p:nvPr>
        </p:nvSpPr>
        <p:spPr>
          <a:xfrm>
            <a:off x="1444981" y="6356351"/>
            <a:ext cx="687034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7595A"/>
                </a:solidFill>
                <a:effectLst/>
                <a:uLnTx/>
                <a:uFillTx/>
                <a:latin typeface="Calibri Light" panose="020F0302020204030204"/>
                <a:ea typeface="+mn-ea"/>
                <a:cs typeface="+mn-cs"/>
              </a:rPr>
              <a:t>Copyright © Sandler, Travis &amp; Rosenberg, P.A. |  www.strtrade.com |  All rights reserved.</a:t>
            </a:r>
          </a:p>
        </p:txBody>
      </p:sp>
    </p:spTree>
    <p:extLst>
      <p:ext uri="{BB962C8B-B14F-4D97-AF65-F5344CB8AC3E}">
        <p14:creationId xmlns:p14="http://schemas.microsoft.com/office/powerpoint/2010/main" val="36839421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176AFF3-45F2-660D-C4EC-A4CCD810EBCF}"/>
              </a:ext>
            </a:extLst>
          </p:cNvPr>
          <p:cNvSpPr/>
          <p:nvPr/>
        </p:nvSpPr>
        <p:spPr>
          <a:xfrm>
            <a:off x="834502" y="3715472"/>
            <a:ext cx="11357499" cy="3142529"/>
          </a:xfrm>
          <a:prstGeom prst="rect">
            <a:avLst/>
          </a:prstGeom>
          <a:solidFill>
            <a:srgbClr val="0D4573"/>
          </a:solidFill>
          <a:ln w="12700" cap="flat" cmpd="sng" algn="ctr">
            <a:solidFill>
              <a:srgbClr val="0D457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72EFC041-1A33-1DCC-F344-0D2A30A35C32}"/>
              </a:ext>
            </a:extLst>
          </p:cNvPr>
          <p:cNvSpPr>
            <a:spLocks noGrp="1"/>
          </p:cNvSpPr>
          <p:nvPr>
            <p:ph type="ftr" sz="quarter" idx="11"/>
          </p:nvPr>
        </p:nvSpPr>
        <p:spPr/>
        <p:txBody>
          <a:bodyPr/>
          <a:lstStyle/>
          <a:p>
            <a:r>
              <a:rPr lang="en-US">
                <a:solidFill>
                  <a:schemeClr val="bg1"/>
                </a:solidFill>
              </a:rPr>
              <a:t>Copyright © Sandler, Travis &amp; Rosenberg, P.A. |  www.strtrade.com |  All rights reserved.</a:t>
            </a:r>
          </a:p>
        </p:txBody>
      </p:sp>
      <p:sp>
        <p:nvSpPr>
          <p:cNvPr id="5" name="Slide Number Placeholder 4">
            <a:extLst>
              <a:ext uri="{FF2B5EF4-FFF2-40B4-BE49-F238E27FC236}">
                <a16:creationId xmlns:a16="http://schemas.microsoft.com/office/drawing/2014/main" id="{6FB4E640-E164-EE8D-68C2-2C45ABDDFC00}"/>
              </a:ext>
            </a:extLst>
          </p:cNvPr>
          <p:cNvSpPr>
            <a:spLocks noGrp="1"/>
          </p:cNvSpPr>
          <p:nvPr>
            <p:ph type="sldNum" sz="quarter" idx="4"/>
          </p:nvPr>
        </p:nvSpPr>
        <p:spPr/>
        <p:txBody>
          <a:bodyPr/>
          <a:lstStyle/>
          <a:p>
            <a:fld id="{4D6CE8A1-6974-4F60-A884-8B939ED38A57}" type="slidenum">
              <a:rPr lang="en-US" smtClean="0"/>
              <a:t>47</a:t>
            </a:fld>
            <a:endParaRPr lang="en-US"/>
          </a:p>
        </p:txBody>
      </p:sp>
      <p:sp>
        <p:nvSpPr>
          <p:cNvPr id="6" name="Title 1">
            <a:extLst>
              <a:ext uri="{FF2B5EF4-FFF2-40B4-BE49-F238E27FC236}">
                <a16:creationId xmlns:a16="http://schemas.microsoft.com/office/drawing/2014/main" id="{7AEC501A-2AA2-214E-F855-63ACA028633D}"/>
              </a:ext>
            </a:extLst>
          </p:cNvPr>
          <p:cNvSpPr>
            <a:spLocks noGrp="1"/>
          </p:cNvSpPr>
          <p:nvPr>
            <p:ph type="title"/>
          </p:nvPr>
        </p:nvSpPr>
        <p:spPr>
          <a:xfrm>
            <a:off x="1247128" y="914647"/>
            <a:ext cx="10532243" cy="666345"/>
          </a:xfrm>
        </p:spPr>
        <p:txBody>
          <a:bodyPr/>
          <a:lstStyle/>
          <a:p>
            <a:pPr algn="ctr"/>
            <a:r>
              <a:rPr lang="en-US" sz="8800">
                <a:solidFill>
                  <a:srgbClr val="113E6A"/>
                </a:solidFill>
                <a:latin typeface="+mn-lt"/>
              </a:rPr>
              <a:t>Thank </a:t>
            </a:r>
            <a:br>
              <a:rPr lang="en-US" sz="8800">
                <a:solidFill>
                  <a:srgbClr val="113E6A"/>
                </a:solidFill>
                <a:latin typeface="+mn-lt"/>
              </a:rPr>
            </a:br>
            <a:r>
              <a:rPr lang="en-US" sz="8800">
                <a:solidFill>
                  <a:srgbClr val="113E6A"/>
                </a:solidFill>
                <a:latin typeface="+mn-lt"/>
              </a:rPr>
              <a:t>You!</a:t>
            </a:r>
            <a:endParaRPr lang="en-US" sz="8800" b="1">
              <a:solidFill>
                <a:srgbClr val="113E6A"/>
              </a:solidFill>
              <a:latin typeface="+mn-lt"/>
            </a:endParaRPr>
          </a:p>
        </p:txBody>
      </p:sp>
      <p:pic>
        <p:nvPicPr>
          <p:cNvPr id="7" name="Picture 6">
            <a:extLst>
              <a:ext uri="{FF2B5EF4-FFF2-40B4-BE49-F238E27FC236}">
                <a16:creationId xmlns:a16="http://schemas.microsoft.com/office/drawing/2014/main" id="{CC5FF566-4657-9030-405C-4BE94E7895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7491" y="4100756"/>
            <a:ext cx="1971519" cy="1732927"/>
          </a:xfrm>
          <a:prstGeom prst="rect">
            <a:avLst/>
          </a:prstGeom>
        </p:spPr>
      </p:pic>
      <p:sp>
        <p:nvSpPr>
          <p:cNvPr id="8" name="TextBox 7">
            <a:extLst>
              <a:ext uri="{FF2B5EF4-FFF2-40B4-BE49-F238E27FC236}">
                <a16:creationId xmlns:a16="http://schemas.microsoft.com/office/drawing/2014/main" id="{D0015219-EED2-C9FE-51A7-1CA2C3BF3CDB}"/>
              </a:ext>
            </a:extLst>
          </p:cNvPr>
          <p:cNvSpPr txBox="1"/>
          <p:nvPr/>
        </p:nvSpPr>
        <p:spPr>
          <a:xfrm>
            <a:off x="1283056" y="4250582"/>
            <a:ext cx="3946669" cy="1692771"/>
          </a:xfrm>
          <a:prstGeom prst="rect">
            <a:avLst/>
          </a:prstGeom>
          <a:noFill/>
        </p:spPr>
        <p:txBody>
          <a:bodyPr wrap="square" rtlCol="0">
            <a:spAutoFit/>
          </a:body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chemeClr val="bg2"/>
                </a:solidFill>
                <a:effectLst/>
                <a:uLnTx/>
                <a:uFillTx/>
                <a:latin typeface="Calibri" panose="020F0502020204030204"/>
                <a:ea typeface="+mn-ea"/>
                <a:cs typeface="+mn-cs"/>
              </a:rPr>
              <a:t>Matthew Cummins</a:t>
            </a:r>
          </a:p>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2"/>
                </a:solidFill>
                <a:effectLst/>
                <a:uLnTx/>
                <a:uFillTx/>
                <a:latin typeface="Calibri" panose="020F0502020204030204"/>
                <a:ea typeface="+mn-ea"/>
                <a:cs typeface="+mn-cs"/>
              </a:rPr>
              <a:t>Member</a:t>
            </a:r>
            <a:br>
              <a:rPr kumimoji="0" lang="en-US" sz="1800" b="1" i="0" u="none" strike="noStrike" kern="1200" cap="none" spc="0" normalizeH="0" baseline="0" noProof="0">
                <a:ln>
                  <a:noFill/>
                </a:ln>
                <a:solidFill>
                  <a:schemeClr val="bg2"/>
                </a:solidFill>
                <a:effectLst/>
                <a:uLnTx/>
                <a:uFillTx/>
                <a:latin typeface="Calibri" panose="020F0502020204030204"/>
                <a:ea typeface="+mn-ea"/>
                <a:cs typeface="+mn-cs"/>
              </a:rPr>
            </a:br>
            <a:r>
              <a:rPr kumimoji="0" lang="en-US" sz="1800" b="1" i="0" u="none" strike="noStrike" kern="1200" cap="none" spc="0" normalizeH="0" baseline="0" noProof="0">
                <a:ln>
                  <a:noFill/>
                </a:ln>
                <a:solidFill>
                  <a:schemeClr val="bg2"/>
                </a:solidFill>
                <a:effectLst/>
                <a:uLnTx/>
                <a:uFillTx/>
                <a:latin typeface="Calibri" panose="020F0502020204030204"/>
                <a:ea typeface="+mn-ea"/>
                <a:cs typeface="+mn-cs"/>
              </a:rPr>
              <a:t>Sandler, Travis &amp; Rosenberg, P.A.</a:t>
            </a:r>
          </a:p>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2"/>
                </a:solidFill>
                <a:effectLst/>
                <a:uLnTx/>
                <a:uFillTx/>
                <a:latin typeface="Calibri" panose="020F0502020204030204"/>
                <a:ea typeface="+mn-ea"/>
                <a:cs typeface="+mn-cs"/>
              </a:rPr>
              <a:t>Phone: </a:t>
            </a:r>
            <a:r>
              <a:rPr lang="en-US" b="1">
                <a:solidFill>
                  <a:schemeClr val="bg2"/>
                </a:solidFill>
                <a:latin typeface="Calibri" panose="020F0502020204030204"/>
              </a:rPr>
              <a:t>(713) 961-8027</a:t>
            </a:r>
            <a:endParaRPr kumimoji="0" lang="en-US" sz="1800" b="1" i="0" u="none" strike="noStrike" kern="1200" cap="none" spc="0" normalizeH="0" baseline="0" noProof="0">
              <a:ln>
                <a:noFill/>
              </a:ln>
              <a:solidFill>
                <a:schemeClr val="bg2"/>
              </a:solidFill>
              <a:effectLst/>
              <a:uLnTx/>
              <a:uFillTx/>
              <a:latin typeface="Calibri" panose="020F0502020204030204"/>
              <a:ea typeface="+mn-ea"/>
              <a:cs typeface="+mn-cs"/>
            </a:endParaRPr>
          </a:p>
          <a:p>
            <a:pPr marL="0" marR="0" lvl="0" indent="0" algn="l" defTabSz="914446"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2"/>
                </a:solidFill>
                <a:effectLst/>
                <a:uLnTx/>
                <a:uFillTx/>
                <a:latin typeface="Calibri" panose="020F0502020204030204"/>
                <a:ea typeface="+mn-ea"/>
                <a:cs typeface="+mn-cs"/>
              </a:rPr>
              <a:t>Email: mcummins@strtrade.com</a:t>
            </a:r>
          </a:p>
        </p:txBody>
      </p:sp>
      <p:pic>
        <p:nvPicPr>
          <p:cNvPr id="11" name="Picture 10" descr="Matthew Cummins">
            <a:extLst>
              <a:ext uri="{FF2B5EF4-FFF2-40B4-BE49-F238E27FC236}">
                <a16:creationId xmlns:a16="http://schemas.microsoft.com/office/drawing/2014/main" id="{0FA2F6FC-AD82-7160-BEB7-283E1FD76555}"/>
              </a:ext>
            </a:extLst>
          </p:cNvPr>
          <p:cNvPicPr>
            <a:picLocks noChangeAspect="1"/>
          </p:cNvPicPr>
          <p:nvPr/>
        </p:nvPicPr>
        <p:blipFill>
          <a:blip r:embed="rId3"/>
          <a:stretch>
            <a:fillRect/>
          </a:stretch>
        </p:blipFill>
        <p:spPr>
          <a:xfrm>
            <a:off x="1283056" y="136524"/>
            <a:ext cx="3462832" cy="3571046"/>
          </a:xfrm>
          <a:prstGeom prst="rect">
            <a:avLst/>
          </a:prstGeom>
        </p:spPr>
      </p:pic>
      <p:sp>
        <p:nvSpPr>
          <p:cNvPr id="13" name="TextBox 12">
            <a:extLst>
              <a:ext uri="{FF2B5EF4-FFF2-40B4-BE49-F238E27FC236}">
                <a16:creationId xmlns:a16="http://schemas.microsoft.com/office/drawing/2014/main" id="{E4DC27AD-46E5-45D1-F609-6191BCBC7FC8}"/>
              </a:ext>
            </a:extLst>
          </p:cNvPr>
          <p:cNvSpPr txBox="1"/>
          <p:nvPr/>
        </p:nvSpPr>
        <p:spPr>
          <a:xfrm>
            <a:off x="8245330" y="4203774"/>
            <a:ext cx="3946669" cy="1692771"/>
          </a:xfrm>
          <a:prstGeom prst="rect">
            <a:avLst/>
          </a:prstGeom>
          <a:noFill/>
        </p:spPr>
        <p:txBody>
          <a:bodyPr wrap="square" rtlCol="0">
            <a:spAutoFit/>
          </a:bodyPr>
          <a:lstStyle/>
          <a:p>
            <a:pPr marL="0" marR="0" lvl="0" indent="0" defTabSz="914446"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chemeClr val="bg2"/>
                </a:solidFill>
                <a:effectLst/>
                <a:uLnTx/>
                <a:uFillTx/>
                <a:latin typeface="Calibri" panose="020F0502020204030204"/>
                <a:ea typeface="+mn-ea"/>
                <a:cs typeface="+mn-cs"/>
              </a:rPr>
              <a:t>James Amyx</a:t>
            </a:r>
          </a:p>
          <a:p>
            <a:pPr marL="0" marR="0" lvl="0" indent="0" defTabSz="914446"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2"/>
                </a:solidFill>
                <a:effectLst/>
                <a:uLnTx/>
                <a:uFillTx/>
                <a:latin typeface="Calibri" panose="020F0502020204030204"/>
                <a:ea typeface="+mn-ea"/>
                <a:cs typeface="+mn-cs"/>
              </a:rPr>
              <a:t>Member</a:t>
            </a:r>
            <a:br>
              <a:rPr kumimoji="0" lang="en-US" sz="1800" b="1" i="0" u="none" strike="noStrike" kern="1200" cap="none" spc="0" normalizeH="0" baseline="0" noProof="0">
                <a:ln>
                  <a:noFill/>
                </a:ln>
                <a:solidFill>
                  <a:schemeClr val="bg2"/>
                </a:solidFill>
                <a:effectLst/>
                <a:uLnTx/>
                <a:uFillTx/>
                <a:latin typeface="Calibri" panose="020F0502020204030204"/>
                <a:ea typeface="+mn-ea"/>
                <a:cs typeface="+mn-cs"/>
              </a:rPr>
            </a:br>
            <a:r>
              <a:rPr kumimoji="0" lang="en-US" sz="1800" b="1" i="0" u="none" strike="noStrike" kern="1200" cap="none" spc="0" normalizeH="0" baseline="0" noProof="0">
                <a:ln>
                  <a:noFill/>
                </a:ln>
                <a:solidFill>
                  <a:schemeClr val="bg2"/>
                </a:solidFill>
                <a:effectLst/>
                <a:uLnTx/>
                <a:uFillTx/>
                <a:latin typeface="Calibri" panose="020F0502020204030204"/>
                <a:ea typeface="+mn-ea"/>
                <a:cs typeface="+mn-cs"/>
              </a:rPr>
              <a:t>Sandler, Travis &amp; Rosenberg, P.A.</a:t>
            </a:r>
          </a:p>
          <a:p>
            <a:pPr marL="0" marR="0" lvl="0" indent="0" defTabSz="914446"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2"/>
                </a:solidFill>
                <a:effectLst/>
                <a:uLnTx/>
                <a:uFillTx/>
                <a:latin typeface="Calibri" panose="020F0502020204030204"/>
                <a:ea typeface="+mn-ea"/>
                <a:cs typeface="+mn-cs"/>
              </a:rPr>
              <a:t>Phone: </a:t>
            </a:r>
            <a:r>
              <a:rPr lang="en-US" b="1">
                <a:solidFill>
                  <a:schemeClr val="bg2"/>
                </a:solidFill>
                <a:latin typeface="Calibri" panose="020F0502020204030204"/>
              </a:rPr>
              <a:t>(713) 961-8025</a:t>
            </a:r>
            <a:endParaRPr kumimoji="0" lang="en-US" sz="1800" b="1" i="0" u="none" strike="noStrike" kern="1200" cap="none" spc="0" normalizeH="0" baseline="0" noProof="0">
              <a:ln>
                <a:noFill/>
              </a:ln>
              <a:solidFill>
                <a:schemeClr val="bg2"/>
              </a:solidFill>
              <a:effectLst/>
              <a:uLnTx/>
              <a:uFillTx/>
              <a:latin typeface="Calibri" panose="020F0502020204030204"/>
              <a:ea typeface="+mn-ea"/>
              <a:cs typeface="+mn-cs"/>
            </a:endParaRPr>
          </a:p>
          <a:p>
            <a:pPr marL="0" marR="0" lvl="0" indent="0" defTabSz="914446"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2"/>
                </a:solidFill>
                <a:effectLst/>
                <a:uLnTx/>
                <a:uFillTx/>
                <a:latin typeface="Calibri" panose="020F0502020204030204"/>
                <a:ea typeface="+mn-ea"/>
                <a:cs typeface="+mn-cs"/>
              </a:rPr>
              <a:t>Email: jamyx@strtrade.com</a:t>
            </a:r>
          </a:p>
        </p:txBody>
      </p:sp>
      <p:pic>
        <p:nvPicPr>
          <p:cNvPr id="16" name="Picture 15" descr="James Amyx">
            <a:extLst>
              <a:ext uri="{FF2B5EF4-FFF2-40B4-BE49-F238E27FC236}">
                <a16:creationId xmlns:a16="http://schemas.microsoft.com/office/drawing/2014/main" id="{893D38FA-15D2-CB74-9B62-D235B8FB923B}"/>
              </a:ext>
            </a:extLst>
          </p:cNvPr>
          <p:cNvPicPr>
            <a:picLocks noChangeAspect="1"/>
          </p:cNvPicPr>
          <p:nvPr/>
        </p:nvPicPr>
        <p:blipFill>
          <a:blip r:embed="rId4"/>
          <a:stretch>
            <a:fillRect/>
          </a:stretch>
        </p:blipFill>
        <p:spPr>
          <a:xfrm>
            <a:off x="8352467" y="136525"/>
            <a:ext cx="3462832" cy="3571045"/>
          </a:xfrm>
          <a:prstGeom prst="rect">
            <a:avLst/>
          </a:prstGeom>
        </p:spPr>
      </p:pic>
    </p:spTree>
    <p:extLst>
      <p:ext uri="{BB962C8B-B14F-4D97-AF65-F5344CB8AC3E}">
        <p14:creationId xmlns:p14="http://schemas.microsoft.com/office/powerpoint/2010/main" val="1152019633"/>
      </p:ext>
    </p:extLst>
  </p:cSld>
  <p:clrMapOvr>
    <a:masterClrMapping/>
  </p:clrMapOvr>
</p:sld>
</file>

<file path=ppt/theme/theme1.xml><?xml version="1.0" encoding="utf-8"?>
<a:theme xmlns:a="http://schemas.openxmlformats.org/drawingml/2006/main" name="1_Office Theme">
  <a:themeElements>
    <a:clrScheme name="STR STTAS Joint Colors">
      <a:dk1>
        <a:srgbClr val="57595A"/>
      </a:dk1>
      <a:lt1>
        <a:sysClr val="window" lastClr="FFFFFF"/>
      </a:lt1>
      <a:dk2>
        <a:srgbClr val="0D4573"/>
      </a:dk2>
      <a:lt2>
        <a:srgbClr val="F8F8F8"/>
      </a:lt2>
      <a:accent1>
        <a:srgbClr val="0D4573"/>
      </a:accent1>
      <a:accent2>
        <a:srgbClr val="649B00"/>
      </a:accent2>
      <a:accent3>
        <a:srgbClr val="57595A"/>
      </a:accent3>
      <a:accent4>
        <a:srgbClr val="FA7702"/>
      </a:accent4>
      <a:accent5>
        <a:srgbClr val="1B5B8E"/>
      </a:accent5>
      <a:accent6>
        <a:srgbClr val="7AB10C"/>
      </a:accent6>
      <a:hlink>
        <a:srgbClr val="999B9C"/>
      </a:hlink>
      <a:folHlink>
        <a:srgbClr val="F9A41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ST&amp;R Colors">
      <a:dk1>
        <a:srgbClr val="0D4573"/>
      </a:dk1>
      <a:lt1>
        <a:sysClr val="window" lastClr="FFFFFF"/>
      </a:lt1>
      <a:dk2>
        <a:srgbClr val="0D4573"/>
      </a:dk2>
      <a:lt2>
        <a:srgbClr val="FFFFFF"/>
      </a:lt2>
      <a:accent1>
        <a:srgbClr val="0D4573"/>
      </a:accent1>
      <a:accent2>
        <a:srgbClr val="649B00"/>
      </a:accent2>
      <a:accent3>
        <a:srgbClr val="59595A"/>
      </a:accent3>
      <a:accent4>
        <a:srgbClr val="0D4573"/>
      </a:accent4>
      <a:accent5>
        <a:srgbClr val="649B00"/>
      </a:accent5>
      <a:accent6>
        <a:srgbClr val="59595A"/>
      </a:accent6>
      <a:hlink>
        <a:srgbClr val="0D4573"/>
      </a:hlink>
      <a:folHlink>
        <a:srgbClr val="649B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R Presentation Template 2018" id="{B1C186DF-6630-40FA-9DCD-75DC80FC954B}" vid="{2D526BF5-DC45-44C8-A55C-08799F35DD8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0F69C9C9F78C24E88CAD284467A3FA1" ma:contentTypeVersion="15" ma:contentTypeDescription="Create a new document." ma:contentTypeScope="" ma:versionID="0033388e870ebf06e0bc80e8f2b4fcc5">
  <xsd:schema xmlns:xsd="http://www.w3.org/2001/XMLSchema" xmlns:xs="http://www.w3.org/2001/XMLSchema" xmlns:p="http://schemas.microsoft.com/office/2006/metadata/properties" xmlns:ns1="http://schemas.microsoft.com/sharepoint/v3" xmlns:ns2="d45eb99e-05d3-45b2-9477-cdc72af415ca" xmlns:ns3="7599f386-d526-434b-86f6-b5e0781f2b8d" targetNamespace="http://schemas.microsoft.com/office/2006/metadata/properties" ma:root="true" ma:fieldsID="79bec008c042500436c929624ffe8c0a" ns1:_="" ns2:_="" ns3:_="">
    <xsd:import namespace="http://schemas.microsoft.com/sharepoint/v3"/>
    <xsd:import namespace="d45eb99e-05d3-45b2-9477-cdc72af415ca"/>
    <xsd:import namespace="7599f386-d526-434b-86f6-b5e0781f2b8d"/>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45eb99e-05d3-45b2-9477-cdc72af415c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9d3cfe64-eb60-4314-b1a2-ab7dfe57f0e3"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599f386-d526-434b-86f6-b5e0781f2b8d"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b7e3de95-c269-4571-abd0-6c99fe25565c}" ma:internalName="TaxCatchAll" ma:showField="CatchAllData" ma:web="7599f386-d526-434b-86f6-b5e0781f2b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45eb99e-05d3-45b2-9477-cdc72af415ca">
      <Terms xmlns="http://schemas.microsoft.com/office/infopath/2007/PartnerControls"/>
    </lcf76f155ced4ddcb4097134ff3c332f>
    <_ip_UnifiedCompliancePolicyUIAction xmlns="http://schemas.microsoft.com/sharepoint/v3" xsi:nil="true"/>
    <TaxCatchAll xmlns="7599f386-d526-434b-86f6-b5e0781f2b8d"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C4653A80-68A9-4CFF-9E12-7611FF4F3AA9}">
  <ds:schemaRefs>
    <ds:schemaRef ds:uri="http://schemas.microsoft.com/sharepoint/v3/contenttype/forms"/>
  </ds:schemaRefs>
</ds:datastoreItem>
</file>

<file path=customXml/itemProps2.xml><?xml version="1.0" encoding="utf-8"?>
<ds:datastoreItem xmlns:ds="http://schemas.openxmlformats.org/officeDocument/2006/customXml" ds:itemID="{D71B982D-2982-4A4E-9C3E-65F6E25871CE}">
  <ds:schemaRefs>
    <ds:schemaRef ds:uri="7599f386-d526-434b-86f6-b5e0781f2b8d"/>
    <ds:schemaRef ds:uri="d45eb99e-05d3-45b2-9477-cdc72af415c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4FA51B8-075D-4E74-9385-7859C08ED131}">
  <ds:schemaRefs>
    <ds:schemaRef ds:uri="7599f386-d526-434b-86f6-b5e0781f2b8d"/>
    <ds:schemaRef ds:uri="d45eb99e-05d3-45b2-9477-cdc72af415ca"/>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47</Slides>
  <Notes>30</Notes>
  <HiddenSlides>0</HiddenSlide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1_Office Theme</vt:lpstr>
      <vt:lpstr>2_Office Theme</vt:lpstr>
      <vt:lpstr>Southern Border Conference  RTME, POA, &amp; Broker Compliance in Evolving Enforcement  October 25, 2026</vt:lpstr>
      <vt:lpstr>Agenda</vt:lpstr>
      <vt:lpstr>Revenue Protection and Recovery – Full Court Press</vt:lpstr>
      <vt:lpstr>Great Transshipment Scam</vt:lpstr>
      <vt:lpstr>Current CBP Enforcement Environment</vt:lpstr>
      <vt:lpstr>Power of Attorney &amp; Right to Make Entry  </vt:lpstr>
      <vt:lpstr>PowerPoint Presentation</vt:lpstr>
      <vt:lpstr> Customs Power of Attorney (POA) </vt:lpstr>
      <vt:lpstr>Customs POA Regulatory Framework</vt:lpstr>
      <vt:lpstr>Direct execution Requirements </vt:lpstr>
      <vt:lpstr>POA Requirements: Partnerships</vt:lpstr>
      <vt:lpstr>POA Requirements: Non-Residents</vt:lpstr>
      <vt:lpstr>Revocation &amp; Recordkeeping Requirements </vt:lpstr>
      <vt:lpstr>POA Validation &amp; Verification Protocols </vt:lpstr>
      <vt:lpstr>POA Execution Recap</vt:lpstr>
      <vt:lpstr>POA Execution</vt:lpstr>
      <vt:lpstr>CBP Guidance on Validating POA and E-Signature (2024)</vt:lpstr>
      <vt:lpstr>PowerPoint Presentation</vt:lpstr>
      <vt:lpstr>Right to Make Entry Framework &amp; Requirement </vt:lpstr>
      <vt:lpstr>Who Can Serve as Importer of Record?</vt:lpstr>
      <vt:lpstr>Right to Make Entry</vt:lpstr>
      <vt:lpstr>Right to Make Entry</vt:lpstr>
      <vt:lpstr>Right to Make Entry</vt:lpstr>
      <vt:lpstr>Right to Make Entry</vt:lpstr>
      <vt:lpstr>Right to Make Entry</vt:lpstr>
      <vt:lpstr>Example 1</vt:lpstr>
      <vt:lpstr>Example 2</vt:lpstr>
      <vt:lpstr>Evidence of Right to Make Entry</vt:lpstr>
      <vt:lpstr>PowerPoint Presentation</vt:lpstr>
      <vt:lpstr>Current CBP Enforcement Environment</vt:lpstr>
      <vt:lpstr>RTME &amp; POA Enforcement Actions</vt:lpstr>
      <vt:lpstr>Broker Modernization Regulations –  Federal Register, Vol. 87, No. 200, October 18, 2022 </vt:lpstr>
      <vt:lpstr>Potential Egregious Violations</vt:lpstr>
      <vt:lpstr>Broker Legal Standard - Penalties</vt:lpstr>
      <vt:lpstr>Strengthening Customs Enforcement</vt:lpstr>
      <vt:lpstr>Importer of Record: What is changing?</vt:lpstr>
      <vt:lpstr>Importer of Record: What is changing?</vt:lpstr>
      <vt:lpstr>Importer of Record: What is changing?</vt:lpstr>
      <vt:lpstr>Importer Information: What will be required?</vt:lpstr>
      <vt:lpstr>Importer Information: Industry Response</vt:lpstr>
      <vt:lpstr>Executive Order 14411: Practical Impact on Brokers </vt:lpstr>
      <vt:lpstr>Accuracy of Importer of Record Data Submitted to CBP</vt:lpstr>
      <vt:lpstr>CBP – Oct. 8 NPRM on Low-Value Shipments  </vt:lpstr>
      <vt:lpstr>Oct. 8 NPRM on LVS – Practical Impacts  </vt:lpstr>
      <vt:lpstr>Due Diligence Requirements – 19 CFR § 11.29  </vt:lpstr>
      <vt:lpstr>Best Practices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Alessandra Selassie</dc:creator>
  <cp:revision>1</cp:revision>
  <dcterms:created xsi:type="dcterms:W3CDTF">2026-10-15T16:06:25Z</dcterms:created>
  <dcterms:modified xsi:type="dcterms:W3CDTF">2026-10-26T13:39:37Z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0x01010030F69C9C9F78C24E88CAD284467A3FA1</vt:lpwstr>
  </property>
  <property fmtid="{D5CDD505-2E9C-101B-9397-08002B2CF9AE}" pid="3" name="MediaServiceImageTags">
    <vt:lpwstr/>
  </property>
</Properties>
</file>